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x="12192000" cy="6858000"/>
  <p:notesSz cx="6858000" cy="9144000"/>
  <p:defaultTextStyle>
    <a:defPPr rtl="0"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Author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9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718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6" d="100"/>
        <a:sy n="126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85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ен колонтитул 1">
            <a:extLst>
              <a:ext uri="{FF2B5EF4-FFF2-40B4-BE49-F238E27FC236}">
                <a16:creationId xmlns:a16="http://schemas.microsoft.com/office/drawing/2014/main" id="{3B129C17-9205-4554-BF5C-070656C2169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bg-BG"/>
          </a:p>
        </p:txBody>
      </p:sp>
      <p:sp>
        <p:nvSpPr>
          <p:cNvPr id="3" name="Контейнер за дата 2">
            <a:extLst>
              <a:ext uri="{FF2B5EF4-FFF2-40B4-BE49-F238E27FC236}">
                <a16:creationId xmlns:a16="http://schemas.microsoft.com/office/drawing/2014/main" id="{0B41E939-D5BE-4B7F-BCD2-05DCC4E5E8C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395692E-C817-4BEE-A52B-7E79AE10942B}" type="datetime1">
              <a:rPr lang="bg-BG" smtClean="0"/>
              <a:t>25.3.2026 г.</a:t>
            </a:fld>
            <a:endParaRPr lang="bg-BG" dirty="0"/>
          </a:p>
        </p:txBody>
      </p:sp>
      <p:sp>
        <p:nvSpPr>
          <p:cNvPr id="4" name="Контейнер за долен колонтитул 3">
            <a:extLst>
              <a:ext uri="{FF2B5EF4-FFF2-40B4-BE49-F238E27FC236}">
                <a16:creationId xmlns:a16="http://schemas.microsoft.com/office/drawing/2014/main" id="{F61800B1-1D76-46D4-ADAF-FD5EA7AFBE7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bg-BG"/>
          </a:p>
        </p:txBody>
      </p:sp>
      <p:sp>
        <p:nvSpPr>
          <p:cNvPr id="5" name="Контейнер за номер на слайд 4">
            <a:extLst>
              <a:ext uri="{FF2B5EF4-FFF2-40B4-BE49-F238E27FC236}">
                <a16:creationId xmlns:a16="http://schemas.microsoft.com/office/drawing/2014/main" id="{FCBFA674-DC58-422B-8963-09FD1B05EDD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A42FE58-2C2A-433E-A3EF-B39ACF97315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635657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ен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bg-BG" noProof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D182A4-052F-45C7-92E5-3341822D98BD}" type="datetime1">
              <a:rPr lang="bg-BG" smtClean="0"/>
              <a:pPr/>
              <a:t>25.3.2026 г.</a:t>
            </a:fld>
            <a:endParaRPr lang="bg-BG" dirty="0"/>
          </a:p>
        </p:txBody>
      </p:sp>
      <p:sp>
        <p:nvSpPr>
          <p:cNvPr id="4" name="Контейнер за изображение на слайд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bg-BG" noProof="0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bg-BG" noProof="0"/>
              <a:t>Щракнете, за да редактирате стилове на текст в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bg-BG" noProof="0"/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97DC217-DF71-1A49-B3EA-559F1F43B0FF}" type="slidenum">
              <a:rPr lang="bg-BG" noProof="0" smtClean="0"/>
              <a:t>‹#›</a:t>
            </a:fld>
            <a:endParaRPr lang="bg-BG" noProof="0"/>
          </a:p>
        </p:txBody>
      </p:sp>
    </p:spTree>
    <p:extLst>
      <p:ext uri="{BB962C8B-B14F-4D97-AF65-F5344CB8AC3E}">
        <p14:creationId xmlns:p14="http://schemas.microsoft.com/office/powerpoint/2010/main" val="284642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bg-BG" noProof="0" dirty="0"/>
          </a:p>
        </p:txBody>
      </p:sp>
      <p:sp>
        <p:nvSpPr>
          <p:cNvPr id="4" name="Контейнер за номер на слайд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97DC217-DF71-1A49-B3EA-559F1F43B0FF}" type="slidenum">
              <a:rPr lang="bg-BG" smtClean="0"/>
              <a:t>1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2777243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noProof="0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97DC217-DF71-1A49-B3EA-559F1F43B0FF}" type="slidenum">
              <a:rPr lang="bg-BG" smtClean="0"/>
              <a:t>2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9183782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3" y="1122363"/>
            <a:ext cx="7096933" cy="2387600"/>
          </a:xfrm>
        </p:spPr>
        <p:txBody>
          <a:bodyPr rtlCol="0" anchor="b">
            <a:noAutofit/>
          </a:bodyPr>
          <a:lstStyle>
            <a:lvl1pPr algn="l">
              <a:defRPr sz="6000" b="1">
                <a:latin typeface="Arial" panose="020B0604020202020204" pitchFamily="34" charset="0"/>
              </a:defRPr>
            </a:lvl1pPr>
          </a:lstStyle>
          <a:p>
            <a:pPr rtl="0"/>
            <a:r>
              <a:rPr lang="bg-BG" noProof="0"/>
              <a:t>Щракнете, за да редактирате стила на заглавието в образеца</a:t>
            </a: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9500507" cy="806675"/>
          </a:xfrm>
        </p:spPr>
        <p:txBody>
          <a:bodyPr rtlCol="0">
            <a:noAutofit/>
          </a:bodyPr>
          <a:lstStyle>
            <a:lvl1pPr marL="0" indent="0" algn="l">
              <a:buNone/>
              <a:defRPr sz="320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bg-BG" noProof="0"/>
              <a:t>Щракнете, за да редактирате стила на подзаглавието в образеца</a:t>
            </a:r>
          </a:p>
        </p:txBody>
      </p:sp>
      <p:sp>
        <p:nvSpPr>
          <p:cNvPr id="4" name="Правоъгълник 3">
            <a:extLst>
              <a:ext uri="{FF2B5EF4-FFF2-40B4-BE49-F238E27FC236}">
                <a16:creationId xmlns:a16="http://schemas.microsoft.com/office/drawing/2014/main" id="{9AC79249-FDC0-364D-A734-AE1DE1605D28}"/>
              </a:ext>
            </a:extLst>
          </p:cNvPr>
          <p:cNvSpPr/>
          <p:nvPr userDrawn="1"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bg-BG" noProof="0">
              <a:latin typeface="Arial" panose="020B0604020202020204" pitchFamily="34" charset="0"/>
            </a:endParaRPr>
          </a:p>
        </p:txBody>
      </p:sp>
      <p:sp>
        <p:nvSpPr>
          <p:cNvPr id="5" name="Елипса 4">
            <a:extLst>
              <a:ext uri="{FF2B5EF4-FFF2-40B4-BE49-F238E27FC236}">
                <a16:creationId xmlns:a16="http://schemas.microsoft.com/office/drawing/2014/main" id="{902465C8-266D-104C-9C49-323DF4A8277E}"/>
              </a:ext>
            </a:extLst>
          </p:cNvPr>
          <p:cNvSpPr/>
          <p:nvPr userDrawn="1"/>
        </p:nvSpPr>
        <p:spPr>
          <a:xfrm>
            <a:off x="583746" y="4960030"/>
            <a:ext cx="1551214" cy="1551214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bg-BG" noProof="0">
              <a:latin typeface="Arial" panose="020B0604020202020204" pitchFamily="34" charset="0"/>
            </a:endParaRPr>
          </a:p>
        </p:txBody>
      </p:sp>
      <p:sp>
        <p:nvSpPr>
          <p:cNvPr id="11" name="Свободна линия 10">
            <a:extLst>
              <a:ext uri="{FF2B5EF4-FFF2-40B4-BE49-F238E27FC236}">
                <a16:creationId xmlns:a16="http://schemas.microsoft.com/office/drawing/2014/main" id="{37979A1C-BF60-B345-A664-2E4F7A3461EB}"/>
              </a:ext>
            </a:extLst>
          </p:cNvPr>
          <p:cNvSpPr/>
          <p:nvPr userDrawn="1"/>
        </p:nvSpPr>
        <p:spPr>
          <a:xfrm>
            <a:off x="1" y="4571999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bg-BG" noProof="0">
              <a:latin typeface="Arial" panose="020B0604020202020204" pitchFamily="34" charset="0"/>
            </a:endParaRPr>
          </a:p>
        </p:txBody>
      </p:sp>
      <p:sp>
        <p:nvSpPr>
          <p:cNvPr id="9" name="Свободна линия 8">
            <a:extLst>
              <a:ext uri="{FF2B5EF4-FFF2-40B4-BE49-F238E27FC236}">
                <a16:creationId xmlns:a16="http://schemas.microsoft.com/office/drawing/2014/main" id="{58080B3E-915C-2D4C-8608-596E1BFD6387}"/>
              </a:ext>
            </a:extLst>
          </p:cNvPr>
          <p:cNvSpPr/>
          <p:nvPr userDrawn="1"/>
        </p:nvSpPr>
        <p:spPr>
          <a:xfrm>
            <a:off x="1" y="5739492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bg-BG" noProof="0">
              <a:latin typeface="Arial" panose="020B0604020202020204" pitchFamily="34" charset="0"/>
            </a:endParaRPr>
          </a:p>
        </p:txBody>
      </p:sp>
      <p:grpSp>
        <p:nvGrpSpPr>
          <p:cNvPr id="6" name="Група 5">
            <a:extLst>
              <a:ext uri="{FF2B5EF4-FFF2-40B4-BE49-F238E27FC236}">
                <a16:creationId xmlns:a16="http://schemas.microsoft.com/office/drawing/2014/main" id="{F15FBB50-09C8-B64E-AE57-67C5E70810CB}"/>
              </a:ext>
            </a:extLst>
          </p:cNvPr>
          <p:cNvGrpSpPr/>
          <p:nvPr userDrawn="1"/>
        </p:nvGrpSpPr>
        <p:grpSpPr>
          <a:xfrm>
            <a:off x="8264427" y="-3419"/>
            <a:ext cx="3927573" cy="3165022"/>
            <a:chOff x="9857014" y="13834"/>
            <a:chExt cx="2334986" cy="1881641"/>
          </a:xfrm>
        </p:grpSpPr>
        <p:sp>
          <p:nvSpPr>
            <p:cNvPr id="15" name="Свободна линия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bg-BG" noProof="0">
                <a:latin typeface="Arial" panose="020B0604020202020204" pitchFamily="34" charset="0"/>
              </a:endParaRPr>
            </a:p>
          </p:txBody>
        </p:sp>
        <p:sp>
          <p:nvSpPr>
            <p:cNvPr id="16" name="Свободна линия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bg-BG" noProof="0">
                <a:latin typeface="Arial" panose="020B0604020202020204" pitchFamily="34" charset="0"/>
              </a:endParaRPr>
            </a:p>
          </p:txBody>
        </p:sp>
      </p:grpSp>
      <p:sp>
        <p:nvSpPr>
          <p:cNvPr id="22" name="Свободна линия 21">
            <a:extLst>
              <a:ext uri="{FF2B5EF4-FFF2-40B4-BE49-F238E27FC236}">
                <a16:creationId xmlns:a16="http://schemas.microsoft.com/office/drawing/2014/main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bg-BG" noProof="0">
              <a:latin typeface="Arial" panose="020B0604020202020204" pitchFamily="34" charset="0"/>
            </a:endParaRPr>
          </a:p>
        </p:txBody>
      </p:sp>
      <p:sp>
        <p:nvSpPr>
          <p:cNvPr id="28" name="Свободна линия 27">
            <a:extLst>
              <a:ext uri="{FF2B5EF4-FFF2-40B4-BE49-F238E27FC236}">
                <a16:creationId xmlns:a16="http://schemas.microsoft.com/office/drawing/2014/main" id="{9E240E8A-950E-7946-826C-415CB5DACA43}"/>
              </a:ext>
            </a:extLst>
          </p:cNvPr>
          <p:cNvSpPr/>
          <p:nvPr userDrawn="1"/>
        </p:nvSpPr>
        <p:spPr>
          <a:xfrm>
            <a:off x="11024507" y="4580708"/>
            <a:ext cx="1167493" cy="2277292"/>
          </a:xfrm>
          <a:custGeom>
            <a:avLst/>
            <a:gdLst>
              <a:gd name="connsiteX0" fmla="*/ 1167473 w 1167493"/>
              <a:gd name="connsiteY0" fmla="*/ 0 h 2272167"/>
              <a:gd name="connsiteX1" fmla="*/ 1167493 w 1167493"/>
              <a:gd name="connsiteY1" fmla="*/ 0 h 2272167"/>
              <a:gd name="connsiteX2" fmla="*/ 1167493 w 1167493"/>
              <a:gd name="connsiteY2" fmla="*/ 492960 h 2272167"/>
              <a:gd name="connsiteX3" fmla="*/ 1167493 w 1167493"/>
              <a:gd name="connsiteY3" fmla="*/ 720385 h 2272167"/>
              <a:gd name="connsiteX4" fmla="*/ 1167493 w 1167493"/>
              <a:gd name="connsiteY4" fmla="*/ 2272167 h 2272167"/>
              <a:gd name="connsiteX5" fmla="*/ 0 w 1167493"/>
              <a:gd name="connsiteY5" fmla="*/ 2272167 h 2272167"/>
              <a:gd name="connsiteX6" fmla="*/ 0 w 1167493"/>
              <a:gd name="connsiteY6" fmla="*/ 1898074 h 2272167"/>
              <a:gd name="connsiteX7" fmla="*/ 0 w 1167493"/>
              <a:gd name="connsiteY7" fmla="*/ 1271597 h 2272167"/>
              <a:gd name="connsiteX8" fmla="*/ 0 w 1167493"/>
              <a:gd name="connsiteY8" fmla="*/ 1177688 h 2272167"/>
              <a:gd name="connsiteX9" fmla="*/ 1048124 w 1167493"/>
              <a:gd name="connsiteY9" fmla="*/ 6080 h 2272167"/>
              <a:gd name="connsiteX10" fmla="*/ 1167473 w 1167493"/>
              <a:gd name="connsiteY10" fmla="*/ 0 h 227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7493" h="2272167">
                <a:moveTo>
                  <a:pt x="1167473" y="0"/>
                </a:moveTo>
                <a:lnTo>
                  <a:pt x="1167493" y="0"/>
                </a:lnTo>
                <a:lnTo>
                  <a:pt x="1167493" y="492960"/>
                </a:lnTo>
                <a:lnTo>
                  <a:pt x="1167493" y="720385"/>
                </a:lnTo>
                <a:lnTo>
                  <a:pt x="1167493" y="2272167"/>
                </a:lnTo>
                <a:lnTo>
                  <a:pt x="0" y="2272167"/>
                </a:lnTo>
                <a:lnTo>
                  <a:pt x="0" y="1898074"/>
                </a:lnTo>
                <a:lnTo>
                  <a:pt x="0" y="1271597"/>
                </a:lnTo>
                <a:lnTo>
                  <a:pt x="0" y="1177688"/>
                </a:lnTo>
                <a:cubicBezTo>
                  <a:pt x="0" y="567919"/>
                  <a:pt x="459408" y="66389"/>
                  <a:pt x="1048124" y="6080"/>
                </a:cubicBezTo>
                <a:lnTo>
                  <a:pt x="116747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bg-BG" noProof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381000"/>
            <a:ext cx="9779183" cy="1325563"/>
          </a:xfrm>
        </p:spPr>
        <p:txBody>
          <a:bodyPr rtlCol="0" anchor="b">
            <a:noAutofit/>
          </a:bodyPr>
          <a:lstStyle>
            <a:lvl1pPr>
              <a:defRPr sz="4800" b="1">
                <a:latin typeface="Arial" panose="020B0604020202020204" pitchFamily="34" charset="0"/>
              </a:defRPr>
            </a:lvl1pPr>
          </a:lstStyle>
          <a:p>
            <a:pPr rtl="0"/>
            <a:r>
              <a:rPr lang="bg-BG" noProof="0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на съдържание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17467"/>
            <a:ext cx="9779182" cy="3366815"/>
          </a:xfrm>
        </p:spPr>
        <p:txBody>
          <a:bodyPr rtlCol="0">
            <a:noAutofit/>
          </a:bodyPr>
          <a:lstStyle>
            <a:lvl1pPr marL="0" indent="0">
              <a:buNone/>
              <a:defRPr>
                <a:latin typeface="Arial" panose="020B0604020202020204" pitchFamily="34" charset="0"/>
              </a:defRPr>
            </a:lvl1pPr>
            <a:lvl2pPr marL="457200" indent="0">
              <a:buNone/>
              <a:defRPr>
                <a:latin typeface="Arial" panose="020B0604020202020204" pitchFamily="34" charset="0"/>
              </a:defRPr>
            </a:lvl2pPr>
            <a:lvl3pPr marL="914400" indent="0">
              <a:buNone/>
              <a:defRPr>
                <a:latin typeface="Arial" panose="020B0604020202020204" pitchFamily="34" charset="0"/>
              </a:defRPr>
            </a:lvl3pPr>
            <a:lvl4pPr marL="1371600" indent="0">
              <a:buNone/>
              <a:defRPr>
                <a:latin typeface="Arial" panose="020B0604020202020204" pitchFamily="34" charset="0"/>
              </a:defRPr>
            </a:lvl4pPr>
            <a:lvl5pPr marL="1828800" indent="0">
              <a:buNone/>
              <a:defRPr>
                <a:latin typeface="Arial" panose="020B0604020202020204" pitchFamily="34" charset="0"/>
              </a:defRPr>
            </a:lvl5pPr>
          </a:lstStyle>
          <a:p>
            <a:pPr lvl="0" rtl="0"/>
            <a:r>
              <a:rPr lang="bg-BG" noProof="0"/>
              <a:t>Щракнете, за да редактирате стилове на текст в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4" name="Свободна линия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bg-BG" noProof="0">
              <a:latin typeface="Arial" panose="020B0604020202020204" pitchFamily="34" charset="0"/>
            </a:endParaRPr>
          </a:p>
        </p:txBody>
      </p:sp>
      <p:sp>
        <p:nvSpPr>
          <p:cNvPr id="5" name="Свободна линия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bg-BG" noProof="0">
              <a:latin typeface="Arial" panose="020B0604020202020204" pitchFamily="34" charset="0"/>
            </a:endParaRPr>
          </a:p>
        </p:txBody>
      </p:sp>
      <p:sp>
        <p:nvSpPr>
          <p:cNvPr id="6" name="Свободна линия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bg-BG" noProof="0">
              <a:latin typeface="Arial" panose="020B0604020202020204" pitchFamily="34" charset="0"/>
            </a:endParaRPr>
          </a:p>
        </p:txBody>
      </p:sp>
      <p:grpSp>
        <p:nvGrpSpPr>
          <p:cNvPr id="9" name="Група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Свободна линия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bg-BG" noProof="0">
                <a:latin typeface="Arial" panose="020B0604020202020204" pitchFamily="34" charset="0"/>
              </a:endParaRPr>
            </a:p>
          </p:txBody>
        </p:sp>
        <p:sp>
          <p:nvSpPr>
            <p:cNvPr id="8" name="Свободна линия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bg-BG" noProof="0">
                <a:latin typeface="Arial" panose="020B0604020202020204" pitchFamily="34" charset="0"/>
              </a:endParaRPr>
            </a:p>
          </p:txBody>
        </p:sp>
      </p:grpSp>
      <p:sp>
        <p:nvSpPr>
          <p:cNvPr id="10" name="Контейнер за дата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fld id="{1174B2F0-C2F7-4368-81FD-C6059627E203}" type="datetime1">
              <a:rPr lang="bg-BG" noProof="0" smtClean="0"/>
              <a:t>25.3.2026 г.</a:t>
            </a:fld>
            <a:endParaRPr lang="bg-BG" noProof="0"/>
          </a:p>
        </p:txBody>
      </p:sp>
      <p:sp>
        <p:nvSpPr>
          <p:cNvPr id="11" name="Контейнер за долен колонтитул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r>
              <a:rPr lang="bg-BG" noProof="0"/>
              <a:t>ЗАГЛАВИЕ НА ПРЕЗЕНТАЦИЯТА</a:t>
            </a:r>
          </a:p>
        </p:txBody>
      </p:sp>
      <p:sp>
        <p:nvSpPr>
          <p:cNvPr id="12" name="Контейнер за номер на слайд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fld id="{294A09A9-5501-47C1-A89A-A340965A2BE2}" type="slidenum">
              <a:rPr lang="bg-BG" noProof="0" smtClean="0"/>
              <a:pPr/>
              <a:t>‹#›</a:t>
            </a:fld>
            <a:endParaRPr lang="bg-BG" noProof="0"/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лавка на раздел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авоъгълник 6">
            <a:extLst>
              <a:ext uri="{FF2B5EF4-FFF2-40B4-BE49-F238E27FC236}">
                <a16:creationId xmlns:a16="http://schemas.microsoft.com/office/drawing/2014/main" id="{2A62587F-7496-384A-AF40-18FC8CF0709D}"/>
              </a:ext>
            </a:extLst>
          </p:cNvPr>
          <p:cNvSpPr/>
          <p:nvPr userDrawn="1"/>
        </p:nvSpPr>
        <p:spPr>
          <a:xfrm>
            <a:off x="0" y="2286002"/>
            <a:ext cx="1220882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bg-BG" noProof="0">
              <a:latin typeface="Arial" panose="020B0604020202020204" pitchFamily="34" charset="0"/>
            </a:endParaRPr>
          </a:p>
        </p:txBody>
      </p:sp>
      <p:sp>
        <p:nvSpPr>
          <p:cNvPr id="12" name="Свободна линия 11">
            <a:extLst>
              <a:ext uri="{FF2B5EF4-FFF2-40B4-BE49-F238E27FC236}">
                <a16:creationId xmlns:a16="http://schemas.microsoft.com/office/drawing/2014/main" id="{84DB028B-A475-224B-B675-A15A56CAD0BF}"/>
              </a:ext>
            </a:extLst>
          </p:cNvPr>
          <p:cNvSpPr/>
          <p:nvPr userDrawn="1"/>
        </p:nvSpPr>
        <p:spPr>
          <a:xfrm flipH="1">
            <a:off x="8597718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bg-BG" noProof="0">
              <a:latin typeface="Arial" panose="020B0604020202020204" pitchFamily="34" charset="0"/>
            </a:endParaRPr>
          </a:p>
        </p:txBody>
      </p:sp>
      <p:sp>
        <p:nvSpPr>
          <p:cNvPr id="14" name="Свободна линия 13">
            <a:extLst>
              <a:ext uri="{FF2B5EF4-FFF2-40B4-BE49-F238E27FC236}">
                <a16:creationId xmlns:a16="http://schemas.microsoft.com/office/drawing/2014/main" id="{61C34955-105B-4D4D-B51D-754C5D38A85D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bg-BG" noProof="0">
              <a:latin typeface="Arial" panose="020B0604020202020204" pitchFamily="34" charset="0"/>
            </a:endParaRPr>
          </a:p>
        </p:txBody>
      </p:sp>
      <p:sp>
        <p:nvSpPr>
          <p:cNvPr id="15" name="Свободна линия 14">
            <a:extLst>
              <a:ext uri="{FF2B5EF4-FFF2-40B4-BE49-F238E27FC236}">
                <a16:creationId xmlns:a16="http://schemas.microsoft.com/office/drawing/2014/main" id="{2734DEB1-EC02-2E42-9292-4ADD115060A5}"/>
              </a:ext>
            </a:extLst>
          </p:cNvPr>
          <p:cNvSpPr/>
          <p:nvPr userDrawn="1"/>
        </p:nvSpPr>
        <p:spPr>
          <a:xfrm rot="5400000" flipH="1" flipV="1">
            <a:off x="10344100" y="438098"/>
            <a:ext cx="2285999" cy="1409801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bg-BG" noProof="0">
              <a:latin typeface="Arial" panose="020B0604020202020204" pitchFamily="34" charset="0"/>
            </a:endParaRPr>
          </a:p>
        </p:txBody>
      </p:sp>
      <p:sp>
        <p:nvSpPr>
          <p:cNvPr id="13" name="Заглавие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381000"/>
            <a:ext cx="9779183" cy="1325563"/>
          </a:xfrm>
        </p:spPr>
        <p:txBody>
          <a:bodyPr rtlCol="0" anchor="b">
            <a:noAutofit/>
          </a:bodyPr>
          <a:lstStyle>
            <a:lvl1pPr>
              <a:defRPr sz="4800" b="1">
                <a:latin typeface="Arial" panose="020B0604020202020204" pitchFamily="34" charset="0"/>
              </a:defRPr>
            </a:lvl1pPr>
          </a:lstStyle>
          <a:p>
            <a:pPr rtl="0"/>
            <a:r>
              <a:rPr lang="bg-BG" noProof="0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текст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67492" y="2653167"/>
            <a:ext cx="9779183" cy="3436483"/>
          </a:xfrm>
        </p:spPr>
        <p:txBody>
          <a:bodyPr rtlCol="0">
            <a:noAutofit/>
          </a:bodyPr>
          <a:lstStyle>
            <a:lvl1pPr marL="0" indent="0">
              <a:lnSpc>
                <a:spcPct val="150000"/>
              </a:lnSpc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bg-BG" noProof="0"/>
              <a:t>Щракнете, за да редактирате стилове на текст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8E95D4F5-F69B-42F6-8A9D-330F696E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fld id="{CF08C137-AFCD-4A06-A203-B40F52A8C43B}" type="datetime1">
              <a:rPr lang="bg-BG" noProof="0" smtClean="0"/>
              <a:t>25.3.2026 г.</a:t>
            </a:fld>
            <a:endParaRPr lang="bg-BG" noProof="0"/>
          </a:p>
        </p:txBody>
      </p:sp>
      <p:sp>
        <p:nvSpPr>
          <p:cNvPr id="5" name="Контейнер за долен колонтитул 4">
            <a:extLst>
              <a:ext uri="{FF2B5EF4-FFF2-40B4-BE49-F238E27FC236}">
                <a16:creationId xmlns:a16="http://schemas.microsoft.com/office/drawing/2014/main" id="{FA79A23A-2238-4904-8692-9F2DAE8B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r>
              <a:rPr lang="bg-BG" noProof="0"/>
              <a:t>ЗАГЛАВИЕ НА ПРЕЗЕНТАЦИЯТА</a:t>
            </a:r>
          </a:p>
        </p:txBody>
      </p:sp>
      <p:sp>
        <p:nvSpPr>
          <p:cNvPr id="6" name="Контейнер за номер на слайд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 rtlCol="0">
            <a:noAutofit/>
          </a:bodyPr>
          <a:lstStyle>
            <a:lvl1pPr>
              <a:defRPr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fld id="{294A09A9-5501-47C1-A89A-A340965A2BE2}" type="slidenum">
              <a:rPr lang="bg-BG" noProof="0" smtClean="0"/>
              <a:pPr/>
              <a:t>‹#›</a:t>
            </a:fld>
            <a:endParaRPr lang="bg-BG" noProof="0"/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ие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Свободна линия 22">
            <a:extLst>
              <a:ext uri="{FF2B5EF4-FFF2-40B4-BE49-F238E27FC236}">
                <a16:creationId xmlns:a16="http://schemas.microsoft.com/office/drawing/2014/main" id="{067EACEC-C2DD-EA42-8504-176673AD1F20}"/>
              </a:ext>
            </a:extLst>
          </p:cNvPr>
          <p:cNvSpPr/>
          <p:nvPr userDrawn="1"/>
        </p:nvSpPr>
        <p:spPr>
          <a:xfrm>
            <a:off x="0" y="0"/>
            <a:ext cx="8025490" cy="6858000"/>
          </a:xfrm>
          <a:custGeom>
            <a:avLst/>
            <a:gdLst>
              <a:gd name="connsiteX0" fmla="*/ 0 w 8025490"/>
              <a:gd name="connsiteY0" fmla="*/ 0 h 6858000"/>
              <a:gd name="connsiteX1" fmla="*/ 4596490 w 8025490"/>
              <a:gd name="connsiteY1" fmla="*/ 0 h 6858000"/>
              <a:gd name="connsiteX2" fmla="*/ 8025490 w 8025490"/>
              <a:gd name="connsiteY2" fmla="*/ 3429000 h 6858000"/>
              <a:gd name="connsiteX3" fmla="*/ 4596490 w 8025490"/>
              <a:gd name="connsiteY3" fmla="*/ 6858000 h 6858000"/>
              <a:gd name="connsiteX4" fmla="*/ 0 w 802549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5490" h="6858000">
                <a:moveTo>
                  <a:pt x="0" y="0"/>
                </a:moveTo>
                <a:lnTo>
                  <a:pt x="4596490" y="0"/>
                </a:lnTo>
                <a:cubicBezTo>
                  <a:pt x="6490274" y="0"/>
                  <a:pt x="8025490" y="1535216"/>
                  <a:pt x="8025490" y="3429000"/>
                </a:cubicBezTo>
                <a:cubicBezTo>
                  <a:pt x="8025490" y="5322784"/>
                  <a:pt x="6490274" y="6858000"/>
                  <a:pt x="4596490" y="6858000"/>
                </a:cubicBez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bg-BG" noProof="0">
              <a:latin typeface="Arial" panose="020B0604020202020204" pitchFamily="34" charset="0"/>
            </a:endParaRPr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4" y="1059400"/>
            <a:ext cx="6245912" cy="2387600"/>
          </a:xfrm>
        </p:spPr>
        <p:txBody>
          <a:bodyPr rtlCol="0" anchor="b">
            <a:noAutofit/>
          </a:bodyPr>
          <a:lstStyle>
            <a:lvl1pPr algn="l">
              <a:defRPr sz="6000" b="1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rtl="0"/>
            <a:r>
              <a:rPr lang="bg-BG" noProof="0"/>
              <a:t>Щракнете, за да редактирате стила на заглавието в образеца</a:t>
            </a: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4" y="3539075"/>
            <a:ext cx="6245912" cy="1406101"/>
          </a:xfrm>
        </p:spPr>
        <p:txBody>
          <a:bodyPr rtlCol="0"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bg-BG" noProof="0"/>
              <a:t>Щракнете, за да редактирате стила на подзаглавието в образеца</a:t>
            </a:r>
          </a:p>
        </p:txBody>
      </p:sp>
      <p:grpSp>
        <p:nvGrpSpPr>
          <p:cNvPr id="6" name="Група 5">
            <a:extLst>
              <a:ext uri="{FF2B5EF4-FFF2-40B4-BE49-F238E27FC236}">
                <a16:creationId xmlns:a16="http://schemas.microsoft.com/office/drawing/2014/main" id="{89843C7E-5704-7A46-8974-F3BFA42E7310}"/>
              </a:ext>
            </a:extLst>
          </p:cNvPr>
          <p:cNvGrpSpPr/>
          <p:nvPr userDrawn="1"/>
        </p:nvGrpSpPr>
        <p:grpSpPr>
          <a:xfrm rot="16200000">
            <a:off x="8286528" y="2207195"/>
            <a:ext cx="3032351" cy="2443610"/>
            <a:chOff x="9857014" y="13834"/>
            <a:chExt cx="2334986" cy="1881641"/>
          </a:xfrm>
        </p:grpSpPr>
        <p:sp>
          <p:nvSpPr>
            <p:cNvPr id="15" name="Свободна линия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bg-BG" noProof="0">
                <a:latin typeface="Arial" panose="020B0604020202020204" pitchFamily="34" charset="0"/>
              </a:endParaRPr>
            </a:p>
          </p:txBody>
        </p:sp>
        <p:sp>
          <p:nvSpPr>
            <p:cNvPr id="16" name="Свободна линия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bg-BG" noProof="0">
                <a:latin typeface="Arial" panose="020B0604020202020204" pitchFamily="34" charset="0"/>
              </a:endParaRPr>
            </a:p>
          </p:txBody>
        </p:sp>
      </p:grpSp>
      <p:sp>
        <p:nvSpPr>
          <p:cNvPr id="17" name="Свободна линия 16">
            <a:extLst>
              <a:ext uri="{FF2B5EF4-FFF2-40B4-BE49-F238E27FC236}">
                <a16:creationId xmlns:a16="http://schemas.microsoft.com/office/drawing/2014/main" id="{0B179973-08D2-EF40-B516-35E75E906394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bg-BG" noProof="0">
              <a:latin typeface="Arial" panose="020B0604020202020204" pitchFamily="34" charset="0"/>
            </a:endParaRPr>
          </a:p>
        </p:txBody>
      </p:sp>
      <p:sp>
        <p:nvSpPr>
          <p:cNvPr id="18" name="Свободна линия 17">
            <a:extLst>
              <a:ext uri="{FF2B5EF4-FFF2-40B4-BE49-F238E27FC236}">
                <a16:creationId xmlns:a16="http://schemas.microsoft.com/office/drawing/2014/main" id="{6C811FF3-E48A-194D-8022-65F8C3A17449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bg-BG" noProof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529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Граф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381000"/>
            <a:ext cx="9779183" cy="1325563"/>
          </a:xfrm>
        </p:spPr>
        <p:txBody>
          <a:bodyPr rtlCol="0" anchor="b">
            <a:noAutofit/>
          </a:bodyPr>
          <a:lstStyle>
            <a:lvl1pPr>
              <a:defRPr sz="4800" b="1">
                <a:latin typeface="Arial" panose="020B0604020202020204" pitchFamily="34" charset="0"/>
              </a:defRPr>
            </a:lvl1pPr>
          </a:lstStyle>
          <a:p>
            <a:pPr rtl="0"/>
            <a:r>
              <a:rPr lang="bg-BG" noProof="0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на съдържание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87561"/>
            <a:ext cx="9779182" cy="3366815"/>
          </a:xfrm>
        </p:spPr>
        <p:txBody>
          <a:bodyPr rtlCol="0">
            <a:noAutofit/>
          </a:bodyPr>
          <a:lstStyle>
            <a:lvl1pPr marL="0" indent="0">
              <a:buNone/>
              <a:defRPr>
                <a:latin typeface="Arial" panose="020B0604020202020204" pitchFamily="34" charset="0"/>
              </a:defRPr>
            </a:lvl1pPr>
            <a:lvl2pPr marL="457200" indent="0">
              <a:buNone/>
              <a:defRPr>
                <a:latin typeface="Arial" panose="020B0604020202020204" pitchFamily="34" charset="0"/>
              </a:defRPr>
            </a:lvl2pPr>
            <a:lvl3pPr marL="914400" indent="0">
              <a:buNone/>
              <a:defRPr>
                <a:latin typeface="Arial" panose="020B0604020202020204" pitchFamily="34" charset="0"/>
              </a:defRPr>
            </a:lvl3pPr>
            <a:lvl4pPr marL="1371600" indent="0">
              <a:buNone/>
              <a:defRPr>
                <a:latin typeface="Arial" panose="020B0604020202020204" pitchFamily="34" charset="0"/>
              </a:defRPr>
            </a:lvl4pPr>
            <a:lvl5pPr marL="1828800" indent="0">
              <a:buNone/>
              <a:defRPr>
                <a:latin typeface="Arial" panose="020B0604020202020204" pitchFamily="34" charset="0"/>
              </a:defRPr>
            </a:lvl5pPr>
          </a:lstStyle>
          <a:p>
            <a:pPr lvl="0" rtl="0"/>
            <a:r>
              <a:rPr lang="bg-BG" noProof="0"/>
              <a:t>Щракнете, за да редактирате стилове на текст в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4" name="Свободна линия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bg-BG" noProof="0">
              <a:latin typeface="Arial" panose="020B0604020202020204" pitchFamily="34" charset="0"/>
            </a:endParaRPr>
          </a:p>
        </p:txBody>
      </p:sp>
      <p:sp>
        <p:nvSpPr>
          <p:cNvPr id="5" name="Свободна линия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rot="5400000" flipH="1">
            <a:off x="1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bg-BG" noProof="0">
              <a:latin typeface="Arial" panose="020B0604020202020204" pitchFamily="34" charset="0"/>
            </a:endParaRPr>
          </a:p>
        </p:txBody>
      </p:sp>
      <p:sp>
        <p:nvSpPr>
          <p:cNvPr id="10" name="Контейнер за дата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fld id="{5EE6BADB-AEFF-4F8A-B119-4566E8F938CE}" type="datetime1">
              <a:rPr lang="bg-BG" noProof="0" smtClean="0"/>
              <a:t>25.3.2026 г.</a:t>
            </a:fld>
            <a:endParaRPr lang="bg-BG" noProof="0"/>
          </a:p>
        </p:txBody>
      </p:sp>
      <p:sp>
        <p:nvSpPr>
          <p:cNvPr id="11" name="Контейнер за долен колонтитул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r>
              <a:rPr lang="bg-BG" noProof="0"/>
              <a:t>ЗАГЛАВИЕ НА ПРЕЗЕНТАЦИЯТА</a:t>
            </a:r>
          </a:p>
        </p:txBody>
      </p:sp>
      <p:sp>
        <p:nvSpPr>
          <p:cNvPr id="12" name="Контейнер за номер на слайд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fld id="{294A09A9-5501-47C1-A89A-A340965A2BE2}" type="slidenum">
              <a:rPr lang="bg-BG" noProof="0" smtClean="0"/>
              <a:pPr/>
              <a:t>‹#›</a:t>
            </a:fld>
            <a:endParaRPr lang="bg-BG" noProof="0"/>
          </a:p>
        </p:txBody>
      </p:sp>
    </p:spTree>
    <p:extLst>
      <p:ext uri="{BB962C8B-B14F-4D97-AF65-F5344CB8AC3E}">
        <p14:creationId xmlns:p14="http://schemas.microsoft.com/office/powerpoint/2010/main" val="369781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Диаграма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а 8">
            <a:extLst>
              <a:ext uri="{FF2B5EF4-FFF2-40B4-BE49-F238E27FC236}">
                <a16:creationId xmlns:a16="http://schemas.microsoft.com/office/drawing/2014/main" id="{ABA2A58C-57B7-834C-8F5C-3299322411B1}"/>
              </a:ext>
            </a:extLst>
          </p:cNvPr>
          <p:cNvGrpSpPr/>
          <p:nvPr userDrawn="1"/>
        </p:nvGrpSpPr>
        <p:grpSpPr>
          <a:xfrm rot="16200000">
            <a:off x="10772262" y="152641"/>
            <a:ext cx="1572380" cy="1267097"/>
            <a:chOff x="7413403" y="4976359"/>
            <a:chExt cx="2334986" cy="1881641"/>
          </a:xfrm>
        </p:grpSpPr>
        <p:sp>
          <p:nvSpPr>
            <p:cNvPr id="13" name="Свободна линия 12">
              <a:extLst>
                <a:ext uri="{FF2B5EF4-FFF2-40B4-BE49-F238E27FC236}">
                  <a16:creationId xmlns:a16="http://schemas.microsoft.com/office/drawing/2014/main" id="{801D8067-144A-FE48-AF1E-529B662DCAD3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bg-BG" noProof="0">
                <a:latin typeface="Arial" panose="020B0604020202020204" pitchFamily="34" charset="0"/>
              </a:endParaRPr>
            </a:p>
          </p:txBody>
        </p:sp>
        <p:sp>
          <p:nvSpPr>
            <p:cNvPr id="14" name="Свободна линия 13">
              <a:extLst>
                <a:ext uri="{FF2B5EF4-FFF2-40B4-BE49-F238E27FC236}">
                  <a16:creationId xmlns:a16="http://schemas.microsoft.com/office/drawing/2014/main" id="{2ECA7D87-C78C-C140-AA28-C0FB20209045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bg-BG" noProof="0">
                <a:latin typeface="Arial" panose="020B0604020202020204" pitchFamily="34" charset="0"/>
              </a:endParaRPr>
            </a:p>
          </p:txBody>
        </p:sp>
      </p:grp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381000"/>
            <a:ext cx="9779183" cy="1325563"/>
          </a:xfrm>
        </p:spPr>
        <p:txBody>
          <a:bodyPr rtlCol="0" anchor="b">
            <a:noAutofit/>
          </a:bodyPr>
          <a:lstStyle>
            <a:lvl1pPr>
              <a:defRPr sz="4800" b="1">
                <a:latin typeface="Arial" panose="020B0604020202020204" pitchFamily="34" charset="0"/>
              </a:defRPr>
            </a:lvl1pPr>
          </a:lstStyle>
          <a:p>
            <a:pPr rtl="0"/>
            <a:r>
              <a:rPr lang="bg-BG" noProof="0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на съдържание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87563"/>
            <a:ext cx="9779182" cy="3366813"/>
          </a:xfrm>
        </p:spPr>
        <p:txBody>
          <a:bodyPr rtlCol="0">
            <a:noAutofit/>
          </a:bodyPr>
          <a:lstStyle>
            <a:lvl1pPr marL="0" indent="0">
              <a:buNone/>
              <a:defRPr>
                <a:latin typeface="Arial" panose="020B0604020202020204" pitchFamily="34" charset="0"/>
              </a:defRPr>
            </a:lvl1pPr>
            <a:lvl2pPr marL="457200" indent="0">
              <a:buNone/>
              <a:defRPr>
                <a:latin typeface="Arial" panose="020B0604020202020204" pitchFamily="34" charset="0"/>
              </a:defRPr>
            </a:lvl2pPr>
            <a:lvl3pPr marL="914400" indent="0">
              <a:buNone/>
              <a:defRPr>
                <a:latin typeface="Arial" panose="020B0604020202020204" pitchFamily="34" charset="0"/>
              </a:defRPr>
            </a:lvl3pPr>
            <a:lvl4pPr marL="1371600" indent="0">
              <a:buNone/>
              <a:defRPr>
                <a:latin typeface="Arial" panose="020B0604020202020204" pitchFamily="34" charset="0"/>
              </a:defRPr>
            </a:lvl4pPr>
            <a:lvl5pPr marL="1828800" indent="0">
              <a:buNone/>
              <a:defRPr>
                <a:latin typeface="Arial" panose="020B0604020202020204" pitchFamily="34" charset="0"/>
              </a:defRPr>
            </a:lvl5pPr>
          </a:lstStyle>
          <a:p>
            <a:pPr lvl="0" rtl="0"/>
            <a:r>
              <a:rPr lang="bg-BG" noProof="0"/>
              <a:t>Щракнете, за да редактирате стилове на текст в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10" name="Контейнер за дата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fld id="{96A52C7A-41FE-45EC-B0CC-B3E05CF9F1B8}" type="datetime1">
              <a:rPr lang="bg-BG" noProof="0" smtClean="0"/>
              <a:t>25.3.2026 г.</a:t>
            </a:fld>
            <a:endParaRPr lang="bg-BG" noProof="0"/>
          </a:p>
        </p:txBody>
      </p:sp>
      <p:sp>
        <p:nvSpPr>
          <p:cNvPr id="11" name="Контейнер за долен колонтитул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r>
              <a:rPr lang="bg-BG" noProof="0"/>
              <a:t>ЗАГЛАВИЕ НА ПРЕЗЕНТАЦИЯТА</a:t>
            </a:r>
          </a:p>
        </p:txBody>
      </p:sp>
      <p:sp>
        <p:nvSpPr>
          <p:cNvPr id="12" name="Контейнер за номер на слайд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fld id="{294A09A9-5501-47C1-A89A-A340965A2BE2}" type="slidenum">
              <a:rPr lang="bg-BG" noProof="0" smtClean="0"/>
              <a:pPr/>
              <a:t>‹#›</a:t>
            </a:fld>
            <a:endParaRPr lang="bg-BG" noProof="0"/>
          </a:p>
        </p:txBody>
      </p:sp>
    </p:spTree>
    <p:extLst>
      <p:ext uri="{BB962C8B-B14F-4D97-AF65-F5344CB8AC3E}">
        <p14:creationId xmlns:p14="http://schemas.microsoft.com/office/powerpoint/2010/main" val="3190945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8721" y="1684338"/>
            <a:ext cx="8594558" cy="2810460"/>
          </a:xfrm>
        </p:spPr>
        <p:txBody>
          <a:bodyPr rtlCol="0">
            <a:noAutofit/>
          </a:bodyPr>
          <a:lstStyle>
            <a:lvl1pPr algn="ctr">
              <a:lnSpc>
                <a:spcPct val="100000"/>
              </a:lnSpc>
              <a:defRPr sz="46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rtl="0"/>
            <a:r>
              <a:rPr lang="bg-BG" noProof="0"/>
              <a:t>Щракнете, за да редактирате стила на заглавието в образеца</a:t>
            </a:r>
          </a:p>
        </p:txBody>
      </p:sp>
      <p:sp>
        <p:nvSpPr>
          <p:cNvPr id="8" name="Контейнер за текст 7">
            <a:extLst>
              <a:ext uri="{FF2B5EF4-FFF2-40B4-BE49-F238E27FC236}">
                <a16:creationId xmlns:a16="http://schemas.microsoft.com/office/drawing/2014/main" id="{4C91C146-F9A8-9A4C-9508-8590923B8D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000" y="519405"/>
            <a:ext cx="1364297" cy="1094521"/>
          </a:xfrm>
        </p:spPr>
        <p:txBody>
          <a:bodyPr rtlCol="0"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 rtl="0"/>
            <a:r>
              <a:rPr lang="bg-BG" noProof="0"/>
              <a:t>"</a:t>
            </a:r>
          </a:p>
        </p:txBody>
      </p:sp>
      <p:sp>
        <p:nvSpPr>
          <p:cNvPr id="10" name="Контейнер за текст 9">
            <a:extLst>
              <a:ext uri="{FF2B5EF4-FFF2-40B4-BE49-F238E27FC236}">
                <a16:creationId xmlns:a16="http://schemas.microsoft.com/office/drawing/2014/main" id="{322D6C2B-78AC-DD47-9289-067C968B06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81813" y="4494213"/>
            <a:ext cx="3511550" cy="679450"/>
          </a:xfrm>
        </p:spPr>
        <p:txBody>
          <a:bodyPr rtlCol="0">
            <a:no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r">
              <a:buNone/>
              <a:defRPr sz="1800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 rtl="0"/>
            <a:r>
              <a:rPr lang="bg-BG" noProof="0"/>
              <a:t>Щракнете, за да редактирате стилове на текст в образеца</a:t>
            </a:r>
          </a:p>
        </p:txBody>
      </p:sp>
      <p:sp>
        <p:nvSpPr>
          <p:cNvPr id="9" name="Контейнер за текст 7">
            <a:extLst>
              <a:ext uri="{FF2B5EF4-FFF2-40B4-BE49-F238E27FC236}">
                <a16:creationId xmlns:a16="http://schemas.microsoft.com/office/drawing/2014/main" id="{612193CD-03AD-D74D-A5CD-747A9B53F4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609104" y="3399692"/>
            <a:ext cx="1364297" cy="1094521"/>
          </a:xfrm>
        </p:spPr>
        <p:txBody>
          <a:bodyPr rtlCol="0"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 rtl="0"/>
            <a:r>
              <a:rPr lang="bg-BG" noProof="0"/>
              <a:t>"</a:t>
            </a:r>
          </a:p>
        </p:txBody>
      </p:sp>
      <p:sp>
        <p:nvSpPr>
          <p:cNvPr id="3" name="Контейнер за дата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fld id="{FE1F8F53-239E-489D-A5B9-E4904996E6AE}" type="datetime1">
              <a:rPr lang="bg-BG" noProof="0" smtClean="0"/>
              <a:t>25.3.2026 г.</a:t>
            </a:fld>
            <a:endParaRPr lang="bg-BG" noProof="0"/>
          </a:p>
        </p:txBody>
      </p:sp>
      <p:sp>
        <p:nvSpPr>
          <p:cNvPr id="4" name="Контейнер за долен колонтитул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r>
              <a:rPr lang="bg-BG" noProof="0"/>
              <a:t>ЗАГЛАВИЕ НА ПРЕЗЕНТАЦИЯТА</a:t>
            </a:r>
          </a:p>
        </p:txBody>
      </p:sp>
      <p:sp>
        <p:nvSpPr>
          <p:cNvPr id="5" name="Контейнер за номер на слайд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fld id="{294A09A9-5501-47C1-A89A-A340965A2BE2}" type="slidenum">
              <a:rPr lang="bg-BG" noProof="0" smtClean="0"/>
              <a:pPr/>
              <a:t>‹#›</a:t>
            </a:fld>
            <a:endParaRPr lang="bg-BG" noProof="0"/>
          </a:p>
        </p:txBody>
      </p:sp>
    </p:spTree>
    <p:extLst>
      <p:ext uri="{BB962C8B-B14F-4D97-AF65-F5344CB8AC3E}">
        <p14:creationId xmlns:p14="http://schemas.microsoft.com/office/powerpoint/2010/main" val="1476947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тбо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авоъгълник 29">
            <a:extLst>
              <a:ext uri="{FF2B5EF4-FFF2-40B4-BE49-F238E27FC236}">
                <a16:creationId xmlns:a16="http://schemas.microsoft.com/office/drawing/2014/main" id="{28C225EC-F6EF-1144-834A-F0B91974AA41}"/>
              </a:ext>
            </a:extLst>
          </p:cNvPr>
          <p:cNvSpPr/>
          <p:nvPr userDrawn="1"/>
        </p:nvSpPr>
        <p:spPr>
          <a:xfrm>
            <a:off x="0" y="-1664"/>
            <a:ext cx="9857012" cy="6859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bg-BG" noProof="0">
              <a:latin typeface="Arial" panose="020B0604020202020204" pitchFamily="34" charset="0"/>
            </a:endParaRPr>
          </a:p>
        </p:txBody>
      </p:sp>
      <p:sp>
        <p:nvSpPr>
          <p:cNvPr id="31" name="Заглавие 1">
            <a:extLst>
              <a:ext uri="{FF2B5EF4-FFF2-40B4-BE49-F238E27FC236}">
                <a16:creationId xmlns:a16="http://schemas.microsoft.com/office/drawing/2014/main" id="{1E40CEAF-B1BB-174E-A798-3BA60D9C0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0430" y="381000"/>
            <a:ext cx="8401624" cy="1325563"/>
          </a:xfrm>
        </p:spPr>
        <p:txBody>
          <a:bodyPr lIns="0" rtlCol="0" anchor="b">
            <a:noAutofit/>
          </a:bodyPr>
          <a:lstStyle>
            <a:lvl1pPr>
              <a:defRPr sz="4800" b="1">
                <a:latin typeface="Arial" panose="020B0604020202020204" pitchFamily="34" charset="0"/>
              </a:defRPr>
            </a:lvl1pPr>
          </a:lstStyle>
          <a:p>
            <a:pPr rtl="0"/>
            <a:r>
              <a:rPr lang="bg-BG" noProof="0"/>
              <a:t>Щракнете, за да редактирате стила на заглавието в образеца</a:t>
            </a:r>
          </a:p>
        </p:txBody>
      </p:sp>
      <p:sp>
        <p:nvSpPr>
          <p:cNvPr id="6" name="Контейнер за картина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227758"/>
            <a:ext cx="1200374" cy="1201242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rtl="0"/>
            <a:r>
              <a:rPr lang="bg-BG" noProof="0"/>
              <a:t>Щракнете върху иконата, за да добавите картина</a:t>
            </a:r>
          </a:p>
        </p:txBody>
      </p:sp>
      <p:sp>
        <p:nvSpPr>
          <p:cNvPr id="10" name="Контейнер за текст 28">
            <a:extLst>
              <a:ext uri="{FF2B5EF4-FFF2-40B4-BE49-F238E27FC236}">
                <a16:creationId xmlns:a16="http://schemas.microsoft.com/office/drawing/2014/main" id="{CC3A7E03-4F06-4380-90A1-845651EEA3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23351" y="2426400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bg-BG" noProof="0"/>
              <a:t>Име</a:t>
            </a:r>
          </a:p>
        </p:txBody>
      </p:sp>
      <p:sp>
        <p:nvSpPr>
          <p:cNvPr id="11" name="Контейнер за текст 28">
            <a:extLst>
              <a:ext uri="{FF2B5EF4-FFF2-40B4-BE49-F238E27FC236}">
                <a16:creationId xmlns:a16="http://schemas.microsoft.com/office/drawing/2014/main" id="{31AF5791-727B-438A-A7EF-5D132167C8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23350" y="2811646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bg-BG" noProof="0"/>
              <a:t>Заглавие</a:t>
            </a:r>
          </a:p>
        </p:txBody>
      </p:sp>
      <p:sp>
        <p:nvSpPr>
          <p:cNvPr id="7" name="Контейнер за картина 23">
            <a:extLst>
              <a:ext uri="{FF2B5EF4-FFF2-40B4-BE49-F238E27FC236}">
                <a16:creationId xmlns:a16="http://schemas.microsoft.com/office/drawing/2014/main" id="{9ABA5222-6FD6-405B-8AC8-18022C3659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95813" y="2227758"/>
            <a:ext cx="1200374" cy="1201242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rtl="0"/>
            <a:r>
              <a:rPr lang="bg-BG" noProof="0"/>
              <a:t>Щракнете върху иконата, за да добавите картина</a:t>
            </a:r>
          </a:p>
        </p:txBody>
      </p:sp>
      <p:sp>
        <p:nvSpPr>
          <p:cNvPr id="12" name="Контейнер за текст 28">
            <a:extLst>
              <a:ext uri="{FF2B5EF4-FFF2-40B4-BE49-F238E27FC236}">
                <a16:creationId xmlns:a16="http://schemas.microsoft.com/office/drawing/2014/main" id="{A1A33FCF-D2EB-478E-8679-428657895F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70817" y="2422565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bg-BG" noProof="0"/>
              <a:t>Име</a:t>
            </a:r>
          </a:p>
        </p:txBody>
      </p:sp>
      <p:sp>
        <p:nvSpPr>
          <p:cNvPr id="13" name="Контейнер за текст 28">
            <a:extLst>
              <a:ext uri="{FF2B5EF4-FFF2-40B4-BE49-F238E27FC236}">
                <a16:creationId xmlns:a16="http://schemas.microsoft.com/office/drawing/2014/main" id="{55274EF8-F641-41B2-89C1-FD94AFA486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70816" y="2807811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bg-BG" noProof="0"/>
              <a:t>Заглавие</a:t>
            </a:r>
          </a:p>
        </p:txBody>
      </p:sp>
      <p:sp>
        <p:nvSpPr>
          <p:cNvPr id="8" name="Контейнер за картина 23">
            <a:extLst>
              <a:ext uri="{FF2B5EF4-FFF2-40B4-BE49-F238E27FC236}">
                <a16:creationId xmlns:a16="http://schemas.microsoft.com/office/drawing/2014/main" id="{124DE785-775F-4AE4-94B3-FA728188EB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0429" y="4254273"/>
            <a:ext cx="1200374" cy="1201242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rtl="0"/>
            <a:r>
              <a:rPr lang="bg-BG" noProof="0"/>
              <a:t>Щракнете върху иконата, за да добавите картина</a:t>
            </a:r>
          </a:p>
        </p:txBody>
      </p:sp>
      <p:sp>
        <p:nvSpPr>
          <p:cNvPr id="14" name="Контейнер за текст 28">
            <a:extLst>
              <a:ext uri="{FF2B5EF4-FFF2-40B4-BE49-F238E27FC236}">
                <a16:creationId xmlns:a16="http://schemas.microsoft.com/office/drawing/2014/main" id="{5A429D4E-B795-4E55-852E-9E161F9EBD3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23351" y="4498793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bg-BG" noProof="0"/>
              <a:t>Име</a:t>
            </a:r>
          </a:p>
        </p:txBody>
      </p:sp>
      <p:sp>
        <p:nvSpPr>
          <p:cNvPr id="15" name="Контейнер за текст 28">
            <a:extLst>
              <a:ext uri="{FF2B5EF4-FFF2-40B4-BE49-F238E27FC236}">
                <a16:creationId xmlns:a16="http://schemas.microsoft.com/office/drawing/2014/main" id="{41D297CB-52EE-4DE4-AEAC-CD4AAF2BF17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23350" y="4884039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bg-BG" noProof="0"/>
              <a:t>Заглавие</a:t>
            </a:r>
          </a:p>
        </p:txBody>
      </p:sp>
      <p:sp>
        <p:nvSpPr>
          <p:cNvPr id="9" name="Контейнер за картина 23">
            <a:extLst>
              <a:ext uri="{FF2B5EF4-FFF2-40B4-BE49-F238E27FC236}">
                <a16:creationId xmlns:a16="http://schemas.microsoft.com/office/drawing/2014/main" id="{F5694B35-7776-4DB9-9EB7-3AF076EC357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95813" y="4254273"/>
            <a:ext cx="1200374" cy="1201242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rtl="0"/>
            <a:r>
              <a:rPr lang="bg-BG" noProof="0"/>
              <a:t>Щракнете върху иконата, за да добавите картина</a:t>
            </a:r>
          </a:p>
        </p:txBody>
      </p:sp>
      <p:sp>
        <p:nvSpPr>
          <p:cNvPr id="16" name="Контейнер за текст 28">
            <a:extLst>
              <a:ext uri="{FF2B5EF4-FFF2-40B4-BE49-F238E27FC236}">
                <a16:creationId xmlns:a16="http://schemas.microsoft.com/office/drawing/2014/main" id="{AD7B736B-3A10-499F-8F23-4437982C82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70817" y="4498793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bg-BG" noProof="0"/>
              <a:t>Име</a:t>
            </a:r>
          </a:p>
        </p:txBody>
      </p:sp>
      <p:sp>
        <p:nvSpPr>
          <p:cNvPr id="17" name="Контейнер за текст 28">
            <a:extLst>
              <a:ext uri="{FF2B5EF4-FFF2-40B4-BE49-F238E27FC236}">
                <a16:creationId xmlns:a16="http://schemas.microsoft.com/office/drawing/2014/main" id="{07165540-290D-4A38-87DE-F52B05BD6A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870816" y="4884039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bg-BG" noProof="0"/>
              <a:t>Заглавие</a:t>
            </a:r>
          </a:p>
        </p:txBody>
      </p:sp>
      <p:sp>
        <p:nvSpPr>
          <p:cNvPr id="3" name="Контейнер за дата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000" y="6356350"/>
            <a:ext cx="1569803" cy="365125"/>
          </a:xfrm>
        </p:spPr>
        <p:txBody>
          <a:bodyPr rtlCol="0">
            <a:noAutofit/>
          </a:bodyPr>
          <a:lstStyle>
            <a:lvl1pPr>
              <a:defRPr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fld id="{58B7C726-6957-478D-818D-338E2225AACC}" type="datetime1">
              <a:rPr lang="bg-BG" noProof="0" smtClean="0"/>
              <a:t>25.3.2026 г.</a:t>
            </a:fld>
            <a:endParaRPr lang="bg-BG" noProof="0"/>
          </a:p>
        </p:txBody>
      </p:sp>
      <p:sp>
        <p:nvSpPr>
          <p:cNvPr id="4" name="Контейнер за долен колонтитул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71106" y="6356350"/>
            <a:ext cx="4114800" cy="365125"/>
          </a:xfrm>
        </p:spPr>
        <p:txBody>
          <a:bodyPr rtlCol="0">
            <a:noAutofit/>
          </a:bodyPr>
          <a:lstStyle>
            <a:lvl1pPr>
              <a:defRPr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r>
              <a:rPr lang="bg-BG" noProof="0"/>
              <a:t>ЗАГЛАВИЕ НА ПРЕЗЕНТАЦИЯТА</a:t>
            </a:r>
          </a:p>
        </p:txBody>
      </p:sp>
      <p:sp>
        <p:nvSpPr>
          <p:cNvPr id="5" name="Контейнер за номер на слайд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2334" y="6356350"/>
            <a:ext cx="1167495" cy="365125"/>
          </a:xfrm>
        </p:spPr>
        <p:txBody>
          <a:bodyPr rtlCol="0">
            <a:noAutofit/>
          </a:bodyPr>
          <a:lstStyle>
            <a:lvl1pPr>
              <a:defRPr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fld id="{294A09A9-5501-47C1-A89A-A340965A2BE2}" type="slidenum">
              <a:rPr lang="bg-BG" noProof="0" smtClean="0"/>
              <a:pPr/>
              <a:t>‹#›</a:t>
            </a:fld>
            <a:endParaRPr lang="bg-BG" noProof="0"/>
          </a:p>
        </p:txBody>
      </p:sp>
      <p:sp>
        <p:nvSpPr>
          <p:cNvPr id="19" name="Свободна линия 18">
            <a:extLst>
              <a:ext uri="{FF2B5EF4-FFF2-40B4-BE49-F238E27FC236}">
                <a16:creationId xmlns:a16="http://schemas.microsoft.com/office/drawing/2014/main" id="{AAB3BC7E-B34F-EF47-B125-1574C5484E22}"/>
              </a:ext>
            </a:extLst>
          </p:cNvPr>
          <p:cNvSpPr/>
          <p:nvPr userDrawn="1"/>
        </p:nvSpPr>
        <p:spPr>
          <a:xfrm rot="16200000" flipV="1">
            <a:off x="9499940" y="355410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bg-BG" noProof="0">
              <a:latin typeface="Arial" panose="020B0604020202020204" pitchFamily="34" charset="0"/>
            </a:endParaRPr>
          </a:p>
        </p:txBody>
      </p:sp>
      <p:sp>
        <p:nvSpPr>
          <p:cNvPr id="21" name="Свободна линия 20">
            <a:extLst>
              <a:ext uri="{FF2B5EF4-FFF2-40B4-BE49-F238E27FC236}">
                <a16:creationId xmlns:a16="http://schemas.microsoft.com/office/drawing/2014/main" id="{7CBC82D0-4F72-C649-8B7F-D4B087957B6C}"/>
              </a:ext>
            </a:extLst>
          </p:cNvPr>
          <p:cNvSpPr/>
          <p:nvPr userDrawn="1"/>
        </p:nvSpPr>
        <p:spPr>
          <a:xfrm flipH="1">
            <a:off x="10866436" y="1879977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bg-BG" noProof="0">
              <a:latin typeface="Arial" panose="020B0604020202020204" pitchFamily="34" charset="0"/>
            </a:endParaRPr>
          </a:p>
        </p:txBody>
      </p:sp>
      <p:sp>
        <p:nvSpPr>
          <p:cNvPr id="25" name="Свободна линия 24">
            <a:extLst>
              <a:ext uri="{FF2B5EF4-FFF2-40B4-BE49-F238E27FC236}">
                <a16:creationId xmlns:a16="http://schemas.microsoft.com/office/drawing/2014/main" id="{9383F23A-D872-2A4C-B386-A9D269BE694D}"/>
              </a:ext>
            </a:extLst>
          </p:cNvPr>
          <p:cNvSpPr/>
          <p:nvPr userDrawn="1"/>
        </p:nvSpPr>
        <p:spPr>
          <a:xfrm>
            <a:off x="11024507" y="-1664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bg-BG" noProof="0">
              <a:latin typeface="Arial" panose="020B0604020202020204" pitchFamily="34" charset="0"/>
            </a:endParaRPr>
          </a:p>
        </p:txBody>
      </p:sp>
      <p:sp>
        <p:nvSpPr>
          <p:cNvPr id="26" name="Елипса 25">
            <a:extLst>
              <a:ext uri="{FF2B5EF4-FFF2-40B4-BE49-F238E27FC236}">
                <a16:creationId xmlns:a16="http://schemas.microsoft.com/office/drawing/2014/main" id="{9221FFDB-AAE2-5943-97A1-82D66AE05DB4}"/>
              </a:ext>
            </a:extLst>
          </p:cNvPr>
          <p:cNvSpPr/>
          <p:nvPr userDrawn="1"/>
        </p:nvSpPr>
        <p:spPr>
          <a:xfrm>
            <a:off x="10334091" y="2737752"/>
            <a:ext cx="1380830" cy="138083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rtl="0"/>
            <a:endParaRPr lang="bg-BG" noProof="0">
              <a:latin typeface="Arial" panose="020B0604020202020204" pitchFamily="34" charset="0"/>
            </a:endParaRPr>
          </a:p>
        </p:txBody>
      </p:sp>
      <p:sp>
        <p:nvSpPr>
          <p:cNvPr id="27" name="Свободна линия 26">
            <a:extLst>
              <a:ext uri="{FF2B5EF4-FFF2-40B4-BE49-F238E27FC236}">
                <a16:creationId xmlns:a16="http://schemas.microsoft.com/office/drawing/2014/main" id="{2E58EEF7-63CA-A845-BAC4-9D3BE05918B5}"/>
              </a:ext>
            </a:extLst>
          </p:cNvPr>
          <p:cNvSpPr/>
          <p:nvPr userDrawn="1"/>
        </p:nvSpPr>
        <p:spPr>
          <a:xfrm rot="16200000" flipH="1">
            <a:off x="10667432" y="5333432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bg-BG" noProof="0">
              <a:latin typeface="Arial" panose="020B0604020202020204" pitchFamily="34" charset="0"/>
            </a:endParaRPr>
          </a:p>
        </p:txBody>
      </p:sp>
      <p:sp>
        <p:nvSpPr>
          <p:cNvPr id="28" name="Свободна линия 27">
            <a:extLst>
              <a:ext uri="{FF2B5EF4-FFF2-40B4-BE49-F238E27FC236}">
                <a16:creationId xmlns:a16="http://schemas.microsoft.com/office/drawing/2014/main" id="{757A4624-D8ED-2E4B-AF8C-00DFA6A72D5F}"/>
              </a:ext>
            </a:extLst>
          </p:cNvPr>
          <p:cNvSpPr/>
          <p:nvPr userDrawn="1"/>
        </p:nvSpPr>
        <p:spPr>
          <a:xfrm flipV="1">
            <a:off x="9857012" y="3651505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bg-BG" noProof="0">
              <a:latin typeface="Arial" panose="020B0604020202020204" pitchFamily="34" charset="0"/>
            </a:endParaRPr>
          </a:p>
        </p:txBody>
      </p:sp>
      <p:sp>
        <p:nvSpPr>
          <p:cNvPr id="29" name="Свободна линия 28">
            <a:extLst>
              <a:ext uri="{FF2B5EF4-FFF2-40B4-BE49-F238E27FC236}">
                <a16:creationId xmlns:a16="http://schemas.microsoft.com/office/drawing/2014/main" id="{DF312EF8-91BE-5946-BE31-8CFE107A2FEA}"/>
              </a:ext>
            </a:extLst>
          </p:cNvPr>
          <p:cNvSpPr/>
          <p:nvPr userDrawn="1"/>
        </p:nvSpPr>
        <p:spPr>
          <a:xfrm flipH="1" flipV="1">
            <a:off x="9857013" y="4976359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bg-BG" noProof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419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ял екип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Заглавие 1">
            <a:extLst>
              <a:ext uri="{FF2B5EF4-FFF2-40B4-BE49-F238E27FC236}">
                <a16:creationId xmlns:a16="http://schemas.microsoft.com/office/drawing/2014/main" id="{6825B690-1AD7-4243-AC42-D2CF19B7B0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0430" y="381000"/>
            <a:ext cx="10678142" cy="1325563"/>
          </a:xfrm>
        </p:spPr>
        <p:txBody>
          <a:bodyPr lIns="0" rtlCol="0" anchor="b">
            <a:noAutofit/>
          </a:bodyPr>
          <a:lstStyle>
            <a:lvl1pPr>
              <a:defRPr sz="4800" b="1">
                <a:latin typeface="Arial" panose="020B0604020202020204" pitchFamily="34" charset="0"/>
              </a:defRPr>
            </a:lvl1pPr>
          </a:lstStyle>
          <a:p>
            <a:pPr rtl="0"/>
            <a:r>
              <a:rPr lang="bg-BG" noProof="0"/>
              <a:t>Щракнете, за да редактирате стила на заглавието в образеца</a:t>
            </a:r>
          </a:p>
        </p:txBody>
      </p:sp>
      <p:sp>
        <p:nvSpPr>
          <p:cNvPr id="6" name="Контейнер за картина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068734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bg-BG" noProof="0"/>
              <a:t>Щракнете върху иконата, за да добавите картина</a:t>
            </a:r>
          </a:p>
        </p:txBody>
      </p:sp>
      <p:sp>
        <p:nvSpPr>
          <p:cNvPr id="31" name="Контейнер за текст 28">
            <a:extLst>
              <a:ext uri="{FF2B5EF4-FFF2-40B4-BE49-F238E27FC236}">
                <a16:creationId xmlns:a16="http://schemas.microsoft.com/office/drawing/2014/main" id="{1825005B-0520-EC49-9A5C-554CB70038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0430" y="2994545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bg-BG" noProof="0"/>
              <a:t>Име</a:t>
            </a:r>
          </a:p>
        </p:txBody>
      </p:sp>
      <p:sp>
        <p:nvSpPr>
          <p:cNvPr id="32" name="Контейнер за текст 28">
            <a:extLst>
              <a:ext uri="{FF2B5EF4-FFF2-40B4-BE49-F238E27FC236}">
                <a16:creationId xmlns:a16="http://schemas.microsoft.com/office/drawing/2014/main" id="{B6697B92-AF89-2C46-BC1E-6CB47E8EA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50429" y="3379791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bg-BG" noProof="0"/>
              <a:t>Заглавие</a:t>
            </a:r>
          </a:p>
        </p:txBody>
      </p:sp>
      <p:sp>
        <p:nvSpPr>
          <p:cNvPr id="33" name="Контейнер за картина 23">
            <a:extLst>
              <a:ext uri="{FF2B5EF4-FFF2-40B4-BE49-F238E27FC236}">
                <a16:creationId xmlns:a16="http://schemas.microsoft.com/office/drawing/2014/main" id="{FA9FEBB0-45F1-DF45-89C4-B343F8B20BA0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549397" y="2068734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bg-BG" noProof="0"/>
              <a:t>Щракнете върху иконата, за да добавите картина</a:t>
            </a:r>
          </a:p>
        </p:txBody>
      </p:sp>
      <p:sp>
        <p:nvSpPr>
          <p:cNvPr id="34" name="Контейнер за текст 28">
            <a:extLst>
              <a:ext uri="{FF2B5EF4-FFF2-40B4-BE49-F238E27FC236}">
                <a16:creationId xmlns:a16="http://schemas.microsoft.com/office/drawing/2014/main" id="{EF331731-A7FC-C245-A9C1-0B1A2E994DB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49398" y="2994545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bg-BG" noProof="0"/>
              <a:t>Име</a:t>
            </a:r>
          </a:p>
        </p:txBody>
      </p:sp>
      <p:sp>
        <p:nvSpPr>
          <p:cNvPr id="35" name="Контейнер за текст 28">
            <a:extLst>
              <a:ext uri="{FF2B5EF4-FFF2-40B4-BE49-F238E27FC236}">
                <a16:creationId xmlns:a16="http://schemas.microsoft.com/office/drawing/2014/main" id="{313B974E-E762-EE48-B2DF-C8F10DF7344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549397" y="3379791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bg-BG" noProof="0"/>
              <a:t>Заглавие</a:t>
            </a:r>
          </a:p>
        </p:txBody>
      </p:sp>
      <p:sp>
        <p:nvSpPr>
          <p:cNvPr id="36" name="Контейнер за картина 23">
            <a:extLst>
              <a:ext uri="{FF2B5EF4-FFF2-40B4-BE49-F238E27FC236}">
                <a16:creationId xmlns:a16="http://schemas.microsoft.com/office/drawing/2014/main" id="{8BA62E8C-79E6-D245-B706-FFB1E051B2D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348367" y="2068734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bg-BG" noProof="0"/>
              <a:t>Щракнете върху иконата, за да добавите картина</a:t>
            </a:r>
          </a:p>
        </p:txBody>
      </p:sp>
      <p:sp>
        <p:nvSpPr>
          <p:cNvPr id="37" name="Контейнер за текст 28">
            <a:extLst>
              <a:ext uri="{FF2B5EF4-FFF2-40B4-BE49-F238E27FC236}">
                <a16:creationId xmlns:a16="http://schemas.microsoft.com/office/drawing/2014/main" id="{4199EE50-5386-0446-8ADA-23C1B0D6EA4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48368" y="2994545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bg-BG" noProof="0"/>
              <a:t>Име</a:t>
            </a:r>
          </a:p>
        </p:txBody>
      </p:sp>
      <p:sp>
        <p:nvSpPr>
          <p:cNvPr id="38" name="Контейнер за текст 28">
            <a:extLst>
              <a:ext uri="{FF2B5EF4-FFF2-40B4-BE49-F238E27FC236}">
                <a16:creationId xmlns:a16="http://schemas.microsoft.com/office/drawing/2014/main" id="{478AB5CA-B5A5-934D-BF51-1485953A703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48367" y="3379791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bg-BG" noProof="0"/>
              <a:t>Заглавие</a:t>
            </a:r>
          </a:p>
        </p:txBody>
      </p:sp>
      <p:sp>
        <p:nvSpPr>
          <p:cNvPr id="39" name="Контейнер за картина 23">
            <a:extLst>
              <a:ext uri="{FF2B5EF4-FFF2-40B4-BE49-F238E27FC236}">
                <a16:creationId xmlns:a16="http://schemas.microsoft.com/office/drawing/2014/main" id="{3D78BE06-1FC7-3C43-BD15-F4137B564B58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9147335" y="2068734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bg-BG" noProof="0"/>
              <a:t>Щракнете върху иконата, за да добавите картина</a:t>
            </a:r>
          </a:p>
        </p:txBody>
      </p:sp>
      <p:sp>
        <p:nvSpPr>
          <p:cNvPr id="40" name="Контейнер за текст 28">
            <a:extLst>
              <a:ext uri="{FF2B5EF4-FFF2-40B4-BE49-F238E27FC236}">
                <a16:creationId xmlns:a16="http://schemas.microsoft.com/office/drawing/2014/main" id="{14F01FCC-4797-0343-8739-20331C751C1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47336" y="2994545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bg-BG" noProof="0"/>
              <a:t>Име</a:t>
            </a:r>
          </a:p>
        </p:txBody>
      </p:sp>
      <p:sp>
        <p:nvSpPr>
          <p:cNvPr id="41" name="Контейнер за текст 28">
            <a:extLst>
              <a:ext uri="{FF2B5EF4-FFF2-40B4-BE49-F238E27FC236}">
                <a16:creationId xmlns:a16="http://schemas.microsoft.com/office/drawing/2014/main" id="{33FBE6CA-EC7A-1A4B-ADA3-6B78F2DE09C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147335" y="3379791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bg-BG" noProof="0"/>
              <a:t>Заглавие</a:t>
            </a:r>
          </a:p>
        </p:txBody>
      </p:sp>
      <p:sp>
        <p:nvSpPr>
          <p:cNvPr id="42" name="Контейнер за картина 23">
            <a:extLst>
              <a:ext uri="{FF2B5EF4-FFF2-40B4-BE49-F238E27FC236}">
                <a16:creationId xmlns:a16="http://schemas.microsoft.com/office/drawing/2014/main" id="{6DD7CCE4-AD48-B64F-909E-F88961FBDFC5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750429" y="4118551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bg-BG" noProof="0"/>
              <a:t>Щракнете върху иконата, за да добавите картина</a:t>
            </a:r>
          </a:p>
        </p:txBody>
      </p:sp>
      <p:sp>
        <p:nvSpPr>
          <p:cNvPr id="43" name="Контейнер за текст 28">
            <a:extLst>
              <a:ext uri="{FF2B5EF4-FFF2-40B4-BE49-F238E27FC236}">
                <a16:creationId xmlns:a16="http://schemas.microsoft.com/office/drawing/2014/main" id="{C076E7E2-3D95-EA47-BF86-444615F1F14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50430" y="5044362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bg-BG" noProof="0"/>
              <a:t>Име</a:t>
            </a:r>
          </a:p>
        </p:txBody>
      </p:sp>
      <p:sp>
        <p:nvSpPr>
          <p:cNvPr id="44" name="Контейнер за текст 28">
            <a:extLst>
              <a:ext uri="{FF2B5EF4-FFF2-40B4-BE49-F238E27FC236}">
                <a16:creationId xmlns:a16="http://schemas.microsoft.com/office/drawing/2014/main" id="{612499D2-373C-3940-97A5-FCA8B245BE4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50429" y="5429608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bg-BG" noProof="0"/>
              <a:t>Заглавие</a:t>
            </a:r>
          </a:p>
        </p:txBody>
      </p:sp>
      <p:sp>
        <p:nvSpPr>
          <p:cNvPr id="45" name="Контейнер за картина 23">
            <a:extLst>
              <a:ext uri="{FF2B5EF4-FFF2-40B4-BE49-F238E27FC236}">
                <a16:creationId xmlns:a16="http://schemas.microsoft.com/office/drawing/2014/main" id="{24B34D6D-4F7E-3942-B8D7-9970BDE53C10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3549397" y="4118551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bg-BG" noProof="0"/>
              <a:t>Щракнете върху иконата, за да добавите картина</a:t>
            </a:r>
          </a:p>
        </p:txBody>
      </p:sp>
      <p:sp>
        <p:nvSpPr>
          <p:cNvPr id="46" name="Контейнер за текст 28">
            <a:extLst>
              <a:ext uri="{FF2B5EF4-FFF2-40B4-BE49-F238E27FC236}">
                <a16:creationId xmlns:a16="http://schemas.microsoft.com/office/drawing/2014/main" id="{D34EDB1D-7E85-D242-B6AE-F6D6907D325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49398" y="5044362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bg-BG" noProof="0"/>
              <a:t>Име</a:t>
            </a:r>
          </a:p>
        </p:txBody>
      </p:sp>
      <p:sp>
        <p:nvSpPr>
          <p:cNvPr id="47" name="Контейнер за текст 28">
            <a:extLst>
              <a:ext uri="{FF2B5EF4-FFF2-40B4-BE49-F238E27FC236}">
                <a16:creationId xmlns:a16="http://schemas.microsoft.com/office/drawing/2014/main" id="{3E3BFFF0-114B-6D42-B5E0-8020AC2E26BF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549397" y="5429608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bg-BG" noProof="0"/>
              <a:t>Заглавие</a:t>
            </a:r>
          </a:p>
        </p:txBody>
      </p:sp>
      <p:sp>
        <p:nvSpPr>
          <p:cNvPr id="48" name="Контейнер за картина 23">
            <a:extLst>
              <a:ext uri="{FF2B5EF4-FFF2-40B4-BE49-F238E27FC236}">
                <a16:creationId xmlns:a16="http://schemas.microsoft.com/office/drawing/2014/main" id="{EB4488EE-E854-724E-95AE-B9943EE249EA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6348367" y="4118551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bg-BG" noProof="0"/>
              <a:t>Щракнете върху иконата, за да добавите картина</a:t>
            </a:r>
          </a:p>
        </p:txBody>
      </p:sp>
      <p:sp>
        <p:nvSpPr>
          <p:cNvPr id="49" name="Контейнер за текст 28">
            <a:extLst>
              <a:ext uri="{FF2B5EF4-FFF2-40B4-BE49-F238E27FC236}">
                <a16:creationId xmlns:a16="http://schemas.microsoft.com/office/drawing/2014/main" id="{C5551B4D-583E-D644-9069-EC096CE76F5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348368" y="5044362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bg-BG" noProof="0"/>
              <a:t>Име</a:t>
            </a:r>
          </a:p>
        </p:txBody>
      </p:sp>
      <p:sp>
        <p:nvSpPr>
          <p:cNvPr id="50" name="Контейнер за текст 28">
            <a:extLst>
              <a:ext uri="{FF2B5EF4-FFF2-40B4-BE49-F238E27FC236}">
                <a16:creationId xmlns:a16="http://schemas.microsoft.com/office/drawing/2014/main" id="{E30C4783-1643-2243-BB4F-E99E04D9216B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348367" y="5429608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bg-BG" noProof="0"/>
              <a:t>Заглавие</a:t>
            </a:r>
          </a:p>
        </p:txBody>
      </p:sp>
      <p:sp>
        <p:nvSpPr>
          <p:cNvPr id="51" name="Контейнер за картина 23">
            <a:extLst>
              <a:ext uri="{FF2B5EF4-FFF2-40B4-BE49-F238E27FC236}">
                <a16:creationId xmlns:a16="http://schemas.microsoft.com/office/drawing/2014/main" id="{7BBADCE0-02E8-3249-8CBA-17D3783DFE7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9147335" y="4118551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bg-BG" noProof="0"/>
              <a:t>Щракнете върху иконата, за да добавите картина</a:t>
            </a:r>
          </a:p>
        </p:txBody>
      </p:sp>
      <p:sp>
        <p:nvSpPr>
          <p:cNvPr id="52" name="Контейнер за текст 28">
            <a:extLst>
              <a:ext uri="{FF2B5EF4-FFF2-40B4-BE49-F238E27FC236}">
                <a16:creationId xmlns:a16="http://schemas.microsoft.com/office/drawing/2014/main" id="{8D294C40-97E4-FF4F-8A02-10FC7D0EE8B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147336" y="5044362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bg-BG" noProof="0"/>
              <a:t>Име</a:t>
            </a:r>
          </a:p>
        </p:txBody>
      </p:sp>
      <p:sp>
        <p:nvSpPr>
          <p:cNvPr id="53" name="Контейнер за текст 28">
            <a:extLst>
              <a:ext uri="{FF2B5EF4-FFF2-40B4-BE49-F238E27FC236}">
                <a16:creationId xmlns:a16="http://schemas.microsoft.com/office/drawing/2014/main" id="{8B38241F-01B5-574C-A827-67C6352C463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147335" y="5429608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bg-BG" noProof="0"/>
              <a:t>Заглавие</a:t>
            </a:r>
          </a:p>
        </p:txBody>
      </p:sp>
      <p:sp>
        <p:nvSpPr>
          <p:cNvPr id="18" name="Контейнер за дата 17">
            <a:extLst>
              <a:ext uri="{FF2B5EF4-FFF2-40B4-BE49-F238E27FC236}">
                <a16:creationId xmlns:a16="http://schemas.microsoft.com/office/drawing/2014/main" id="{30445668-2DC5-E84C-8B16-922BC95F13F2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fld id="{3AEFC58E-69AE-4F80-83DC-8212A5F171D0}" type="datetime1">
              <a:rPr lang="bg-BG" noProof="0" smtClean="0"/>
              <a:t>25.3.2026 г.</a:t>
            </a:fld>
            <a:endParaRPr lang="bg-BG" noProof="0"/>
          </a:p>
        </p:txBody>
      </p:sp>
      <p:sp>
        <p:nvSpPr>
          <p:cNvPr id="22" name="Контейнер за долен колонтитул 21">
            <a:extLst>
              <a:ext uri="{FF2B5EF4-FFF2-40B4-BE49-F238E27FC236}">
                <a16:creationId xmlns:a16="http://schemas.microsoft.com/office/drawing/2014/main" id="{D9227732-A878-814C-8621-64ED1B2CCF9F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r>
              <a:rPr lang="bg-BG" noProof="0"/>
              <a:t>ЗАГЛАВИЕ НА ПРЕЗЕНТАЦИЯТА</a:t>
            </a:r>
          </a:p>
        </p:txBody>
      </p:sp>
      <p:sp>
        <p:nvSpPr>
          <p:cNvPr id="23" name="Контейнер за номер на слайд 22">
            <a:extLst>
              <a:ext uri="{FF2B5EF4-FFF2-40B4-BE49-F238E27FC236}">
                <a16:creationId xmlns:a16="http://schemas.microsoft.com/office/drawing/2014/main" id="{CE9F02AC-6DFB-0C47-BC8E-4B0594007F33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fld id="{294A09A9-5501-47C1-A89A-A340965A2BE2}" type="slidenum">
              <a:rPr lang="bg-BG" noProof="0" smtClean="0"/>
              <a:pPr/>
              <a:t>‹#›</a:t>
            </a:fld>
            <a:endParaRPr lang="bg-BG" noProof="0"/>
          </a:p>
        </p:txBody>
      </p:sp>
    </p:spTree>
    <p:extLst>
      <p:ext uri="{BB962C8B-B14F-4D97-AF65-F5344CB8AC3E}">
        <p14:creationId xmlns:p14="http://schemas.microsoft.com/office/powerpoint/2010/main" val="2005721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Времева линия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вободна линия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bg-BG" noProof="0">
              <a:latin typeface="Arial" panose="020B0604020202020204" pitchFamily="34" charset="0"/>
            </a:endParaRPr>
          </a:p>
        </p:txBody>
      </p:sp>
      <p:sp>
        <p:nvSpPr>
          <p:cNvPr id="5" name="Свободна линия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rot="5400000" flipH="1">
            <a:off x="1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bg-BG" noProof="0">
              <a:latin typeface="Arial" panose="020B0604020202020204" pitchFamily="34" charset="0"/>
            </a:endParaRPr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381000"/>
            <a:ext cx="9779183" cy="1325563"/>
          </a:xfrm>
        </p:spPr>
        <p:txBody>
          <a:bodyPr rtlCol="0" anchor="b">
            <a:noAutofit/>
          </a:bodyPr>
          <a:lstStyle>
            <a:lvl1pPr>
              <a:defRPr sz="4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rtl="0"/>
            <a:r>
              <a:rPr lang="bg-BG" noProof="0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на съдържание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87561"/>
            <a:ext cx="9779182" cy="3366815"/>
          </a:xfrm>
        </p:spPr>
        <p:txBody>
          <a:bodyPr rtlCol="0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</a:lstStyle>
          <a:p>
            <a:pPr lvl="0" rtl="0"/>
            <a:r>
              <a:rPr lang="bg-BG" noProof="0"/>
              <a:t>Щракнете, за да редактирате стилове на текст в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10" name="Контейнер за дата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fld id="{45A1775E-113B-489B-ACBC-87321349A17F}" type="datetime1">
              <a:rPr lang="bg-BG" noProof="0" smtClean="0"/>
              <a:t>25.3.2026 г.</a:t>
            </a:fld>
            <a:endParaRPr lang="bg-BG" noProof="0"/>
          </a:p>
        </p:txBody>
      </p:sp>
      <p:sp>
        <p:nvSpPr>
          <p:cNvPr id="11" name="Контейнер за долен колонтитул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r>
              <a:rPr lang="bg-BG" noProof="0"/>
              <a:t>ЗАГЛАВИЕ НА ПРЕЗЕНТАЦИЯТА</a:t>
            </a:r>
          </a:p>
        </p:txBody>
      </p:sp>
      <p:sp>
        <p:nvSpPr>
          <p:cNvPr id="12" name="Контейнер за номер на слайд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fld id="{294A09A9-5501-47C1-A89A-A340965A2BE2}" type="slidenum">
              <a:rPr lang="bg-BG" noProof="0" smtClean="0"/>
              <a:pPr/>
              <a:t>‹#›</a:t>
            </a:fld>
            <a:endParaRPr lang="bg-BG" noProof="0"/>
          </a:p>
        </p:txBody>
      </p:sp>
    </p:spTree>
    <p:extLst>
      <p:ext uri="{BB962C8B-B14F-4D97-AF65-F5344CB8AC3E}">
        <p14:creationId xmlns:p14="http://schemas.microsoft.com/office/powerpoint/2010/main" val="569275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 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381000"/>
            <a:ext cx="9779183" cy="1325563"/>
          </a:xfrm>
        </p:spPr>
        <p:txBody>
          <a:bodyPr rtlCol="0" anchor="b">
            <a:noAutofit/>
          </a:bodyPr>
          <a:lstStyle>
            <a:lvl1pPr>
              <a:defRPr sz="4800" b="1">
                <a:latin typeface="Arial" panose="020B0604020202020204" pitchFamily="34" charset="0"/>
              </a:defRPr>
            </a:lvl1pPr>
          </a:lstStyle>
          <a:p>
            <a:pPr rtl="0"/>
            <a:r>
              <a:rPr lang="bg-BG" noProof="0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на съдържание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528203"/>
            <a:ext cx="4663440" cy="2828613"/>
          </a:xfrm>
        </p:spPr>
        <p:txBody>
          <a:bodyPr rtlCol="0">
            <a:noAutofit/>
          </a:bodyPr>
          <a:lstStyle>
            <a:lvl1pPr marL="0" indent="0">
              <a:buNone/>
              <a:defRPr sz="2000">
                <a:latin typeface="Arial" panose="020B0604020202020204" pitchFamily="34" charset="0"/>
              </a:defRPr>
            </a:lvl1pPr>
            <a:lvl2pPr marL="457200" indent="0">
              <a:buNone/>
              <a:defRPr sz="1800">
                <a:latin typeface="Arial" panose="020B0604020202020204" pitchFamily="34" charset="0"/>
              </a:defRPr>
            </a:lvl2pPr>
            <a:lvl3pPr marL="914400" indent="0">
              <a:buNone/>
              <a:defRPr sz="1600">
                <a:latin typeface="Arial" panose="020B0604020202020204" pitchFamily="34" charset="0"/>
              </a:defRPr>
            </a:lvl3pPr>
            <a:lvl4pPr marL="1371600" indent="0">
              <a:buNone/>
              <a:defRPr sz="1400">
                <a:latin typeface="Arial" panose="020B0604020202020204" pitchFamily="34" charset="0"/>
              </a:defRPr>
            </a:lvl4pPr>
            <a:lvl5pPr marL="1828800" indent="0">
              <a:buNone/>
              <a:defRPr sz="1400">
                <a:latin typeface="Arial" panose="020B0604020202020204" pitchFamily="34" charset="0"/>
              </a:defRPr>
            </a:lvl5pPr>
          </a:lstStyle>
          <a:p>
            <a:pPr lvl="0" rtl="0"/>
            <a:r>
              <a:rPr lang="bg-BG" noProof="0"/>
              <a:t>Щракнете, за да редактирате стилове на текст в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4" name="Свободна линия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bg-BG" noProof="0">
              <a:latin typeface="Arial" panose="020B0604020202020204" pitchFamily="34" charset="0"/>
            </a:endParaRPr>
          </a:p>
        </p:txBody>
      </p:sp>
      <p:sp>
        <p:nvSpPr>
          <p:cNvPr id="5" name="Свободна линия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bg-BG" noProof="0">
              <a:latin typeface="Arial" panose="020B0604020202020204" pitchFamily="34" charset="0"/>
            </a:endParaRPr>
          </a:p>
        </p:txBody>
      </p:sp>
      <p:sp>
        <p:nvSpPr>
          <p:cNvPr id="6" name="Свободна линия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bg-BG" noProof="0">
              <a:latin typeface="Arial" panose="020B0604020202020204" pitchFamily="34" charset="0"/>
            </a:endParaRPr>
          </a:p>
        </p:txBody>
      </p:sp>
      <p:grpSp>
        <p:nvGrpSpPr>
          <p:cNvPr id="9" name="Група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Свободна линия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bg-BG" noProof="0">
                <a:latin typeface="Arial" panose="020B0604020202020204" pitchFamily="34" charset="0"/>
              </a:endParaRPr>
            </a:p>
          </p:txBody>
        </p:sp>
        <p:sp>
          <p:nvSpPr>
            <p:cNvPr id="8" name="Свободна линия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bg-BG" noProof="0">
                <a:latin typeface="Arial" panose="020B0604020202020204" pitchFamily="34" charset="0"/>
              </a:endParaRPr>
            </a:p>
          </p:txBody>
        </p:sp>
      </p:grpSp>
      <p:sp>
        <p:nvSpPr>
          <p:cNvPr id="10" name="Контейнер за дата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fld id="{35EB0C6D-01E7-4A2D-815E-E5B356B9DC75}" type="datetime1">
              <a:rPr lang="bg-BG" noProof="0" smtClean="0"/>
              <a:t>25.3.2026 г.</a:t>
            </a:fld>
            <a:endParaRPr lang="bg-BG" noProof="0"/>
          </a:p>
        </p:txBody>
      </p:sp>
      <p:sp>
        <p:nvSpPr>
          <p:cNvPr id="11" name="Контейнер за долен колонтитул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r>
              <a:rPr lang="bg-BG" noProof="0"/>
              <a:t>ЗАГЛАВИЕ НА ПРЕЗЕНТАЦИЯТА</a:t>
            </a:r>
          </a:p>
        </p:txBody>
      </p:sp>
      <p:sp>
        <p:nvSpPr>
          <p:cNvPr id="12" name="Контейнер за номер на слайд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fld id="{294A09A9-5501-47C1-A89A-A340965A2BE2}" type="slidenum">
              <a:rPr lang="bg-BG" noProof="0" smtClean="0"/>
              <a:pPr/>
              <a:t>‹#›</a:t>
            </a:fld>
            <a:endParaRPr lang="bg-BG" noProof="0"/>
          </a:p>
        </p:txBody>
      </p:sp>
      <p:sp>
        <p:nvSpPr>
          <p:cNvPr id="13" name="Контейнер на съдържание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83235" y="2528203"/>
            <a:ext cx="4663440" cy="2828613"/>
          </a:xfrm>
        </p:spPr>
        <p:txBody>
          <a:bodyPr rtlCol="0">
            <a:noAutofit/>
          </a:bodyPr>
          <a:lstStyle>
            <a:lvl1pPr marL="0" indent="0">
              <a:buNone/>
              <a:defRPr sz="2000">
                <a:latin typeface="Arial" panose="020B0604020202020204" pitchFamily="34" charset="0"/>
              </a:defRPr>
            </a:lvl1pPr>
            <a:lvl2pPr marL="457200" indent="0">
              <a:buNone/>
              <a:defRPr sz="1800">
                <a:latin typeface="Arial" panose="020B0604020202020204" pitchFamily="34" charset="0"/>
              </a:defRPr>
            </a:lvl2pPr>
            <a:lvl3pPr marL="914400" indent="0">
              <a:buNone/>
              <a:defRPr sz="1600">
                <a:latin typeface="Arial" panose="020B0604020202020204" pitchFamily="34" charset="0"/>
              </a:defRPr>
            </a:lvl3pPr>
            <a:lvl4pPr marL="1371600" indent="0">
              <a:buNone/>
              <a:defRPr sz="1400">
                <a:latin typeface="Arial" panose="020B0604020202020204" pitchFamily="34" charset="0"/>
              </a:defRPr>
            </a:lvl4pPr>
            <a:lvl5pPr marL="1828800" indent="0">
              <a:buNone/>
              <a:defRPr sz="1400">
                <a:latin typeface="Arial" panose="020B0604020202020204" pitchFamily="34" charset="0"/>
              </a:defRPr>
            </a:lvl5pPr>
          </a:lstStyle>
          <a:p>
            <a:pPr lvl="0" rtl="0"/>
            <a:r>
              <a:rPr lang="bg-BG" noProof="0"/>
              <a:t>Щракнете, за да редактирате стилове на текст в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14" name="Контейнер на съдържание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1167493" y="2005689"/>
            <a:ext cx="4663440" cy="522514"/>
          </a:xfrm>
        </p:spPr>
        <p:txBody>
          <a:bodyPr rtlCol="0">
            <a:noAutofit/>
          </a:bodyPr>
          <a:lstStyle>
            <a:lvl1pPr marL="0" indent="0">
              <a:buNone/>
              <a:defRPr sz="2400" b="1">
                <a:latin typeface="Arial" panose="020B0604020202020204" pitchFamily="34" charset="0"/>
              </a:defRPr>
            </a:lvl1pPr>
            <a:lvl2pPr marL="457200" indent="0">
              <a:buNone/>
              <a:defRPr sz="2000" b="1">
                <a:latin typeface="Arial" panose="020B0604020202020204" pitchFamily="34" charset="0"/>
              </a:defRPr>
            </a:lvl2pPr>
            <a:lvl3pPr marL="914400" indent="0">
              <a:buNone/>
              <a:defRPr sz="1800" b="1">
                <a:latin typeface="Arial" panose="020B0604020202020204" pitchFamily="34" charset="0"/>
              </a:defRPr>
            </a:lvl3pPr>
            <a:lvl4pPr marL="1371600" indent="0">
              <a:buNone/>
              <a:defRPr sz="1600" b="1">
                <a:latin typeface="Arial" panose="020B0604020202020204" pitchFamily="34" charset="0"/>
              </a:defRPr>
            </a:lvl4pPr>
            <a:lvl5pPr marL="1828800" indent="0">
              <a:buNone/>
              <a:defRPr sz="1600" b="1">
                <a:latin typeface="Arial" panose="020B0604020202020204" pitchFamily="34" charset="0"/>
              </a:defRPr>
            </a:lvl5pPr>
          </a:lstStyle>
          <a:p>
            <a:pPr lvl="0" rtl="0"/>
            <a:r>
              <a:rPr lang="bg-BG" noProof="0"/>
              <a:t>Щракнете, за да редактирате стилове на текст в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15" name="Контейнер на съдържание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83235" y="2005689"/>
            <a:ext cx="4663440" cy="522514"/>
          </a:xfrm>
        </p:spPr>
        <p:txBody>
          <a:bodyPr rtlCol="0">
            <a:noAutofit/>
          </a:bodyPr>
          <a:lstStyle>
            <a:lvl1pPr marL="0" indent="0">
              <a:buNone/>
              <a:defRPr sz="2400" b="1">
                <a:latin typeface="Arial" panose="020B0604020202020204" pitchFamily="34" charset="0"/>
              </a:defRPr>
            </a:lvl1pPr>
            <a:lvl2pPr marL="457200" indent="0">
              <a:buNone/>
              <a:defRPr sz="2000" b="1">
                <a:latin typeface="Arial" panose="020B0604020202020204" pitchFamily="34" charset="0"/>
              </a:defRPr>
            </a:lvl2pPr>
            <a:lvl3pPr marL="914400" indent="0">
              <a:buNone/>
              <a:defRPr sz="1800" b="1">
                <a:latin typeface="Arial" panose="020B0604020202020204" pitchFamily="34" charset="0"/>
              </a:defRPr>
            </a:lvl3pPr>
            <a:lvl4pPr marL="1371600" indent="0">
              <a:buNone/>
              <a:defRPr sz="1600" b="1">
                <a:latin typeface="Arial" panose="020B0604020202020204" pitchFamily="34" charset="0"/>
              </a:defRPr>
            </a:lvl4pPr>
            <a:lvl5pPr marL="1828800" indent="0">
              <a:buNone/>
              <a:defRPr sz="1600" b="1">
                <a:latin typeface="Arial" panose="020B0604020202020204" pitchFamily="34" charset="0"/>
              </a:defRPr>
            </a:lvl5pPr>
          </a:lstStyle>
          <a:p>
            <a:pPr lvl="0" rtl="0"/>
            <a:r>
              <a:rPr lang="bg-BG" noProof="0"/>
              <a:t>Щракнете, за да редактирате стилове на текст в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</p:spTree>
    <p:extLst>
      <p:ext uri="{BB962C8B-B14F-4D97-AF65-F5344CB8AC3E}">
        <p14:creationId xmlns:p14="http://schemas.microsoft.com/office/powerpoint/2010/main" val="21319127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 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381000"/>
            <a:ext cx="9779183" cy="1325563"/>
          </a:xfrm>
        </p:spPr>
        <p:txBody>
          <a:bodyPr rtlCol="0" anchor="b">
            <a:noAutofit/>
          </a:bodyPr>
          <a:lstStyle>
            <a:lvl1pPr>
              <a:defRPr sz="4800" b="1">
                <a:latin typeface="Arial" panose="020B0604020202020204" pitchFamily="34" charset="0"/>
              </a:defRPr>
            </a:lvl1pPr>
          </a:lstStyle>
          <a:p>
            <a:pPr rtl="0"/>
            <a:r>
              <a:rPr lang="bg-BG" noProof="0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на съдържание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1" y="2526318"/>
            <a:ext cx="3218688" cy="2828613"/>
          </a:xfrm>
        </p:spPr>
        <p:txBody>
          <a:bodyPr rtlCol="0">
            <a:noAutofit/>
          </a:bodyPr>
          <a:lstStyle>
            <a:lvl1pPr marL="0" indent="0">
              <a:buNone/>
              <a:defRPr sz="2000">
                <a:latin typeface="Arial" panose="020B0604020202020204" pitchFamily="34" charset="0"/>
              </a:defRPr>
            </a:lvl1pPr>
            <a:lvl2pPr marL="457200" indent="0">
              <a:buNone/>
              <a:defRPr sz="1800">
                <a:latin typeface="Arial" panose="020B0604020202020204" pitchFamily="34" charset="0"/>
              </a:defRPr>
            </a:lvl2pPr>
            <a:lvl3pPr marL="914400" indent="0">
              <a:buNone/>
              <a:defRPr sz="1600">
                <a:latin typeface="Arial" panose="020B0604020202020204" pitchFamily="34" charset="0"/>
              </a:defRPr>
            </a:lvl3pPr>
            <a:lvl4pPr marL="1371600" indent="0">
              <a:buNone/>
              <a:defRPr sz="1400">
                <a:latin typeface="Arial" panose="020B0604020202020204" pitchFamily="34" charset="0"/>
              </a:defRPr>
            </a:lvl4pPr>
            <a:lvl5pPr marL="1828800" indent="0">
              <a:buNone/>
              <a:defRPr sz="1400">
                <a:latin typeface="Arial" panose="020B0604020202020204" pitchFamily="34" charset="0"/>
              </a:defRPr>
            </a:lvl5pPr>
          </a:lstStyle>
          <a:p>
            <a:pPr lvl="0" rtl="0"/>
            <a:r>
              <a:rPr lang="bg-BG" noProof="0"/>
              <a:t>Щракнете, за да редактирате стилове на текст в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4" name="Свободна линия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rot="5400000">
            <a:off x="8580896" y="0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bg-BG" noProof="0">
              <a:latin typeface="Arial" panose="020B0604020202020204" pitchFamily="34" charset="0"/>
            </a:endParaRPr>
          </a:p>
        </p:txBody>
      </p:sp>
      <p:sp>
        <p:nvSpPr>
          <p:cNvPr id="5" name="Свободна линия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>
            <a:off x="-2364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bg-BG" noProof="0">
              <a:latin typeface="Arial" panose="020B0604020202020204" pitchFamily="34" charset="0"/>
            </a:endParaRPr>
          </a:p>
        </p:txBody>
      </p:sp>
      <p:sp>
        <p:nvSpPr>
          <p:cNvPr id="6" name="Свободна линия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 rot="5400000" flipH="1">
            <a:off x="11258144" y="5924144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bg-BG" noProof="0">
              <a:latin typeface="Arial" panose="020B0604020202020204" pitchFamily="34" charset="0"/>
            </a:endParaRPr>
          </a:p>
        </p:txBody>
      </p:sp>
      <p:grpSp>
        <p:nvGrpSpPr>
          <p:cNvPr id="9" name="Група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2587417" y="5590903"/>
            <a:ext cx="1572380" cy="1267097"/>
            <a:chOff x="7413403" y="4976359"/>
            <a:chExt cx="2334986" cy="1881641"/>
          </a:xfrm>
        </p:grpSpPr>
        <p:sp>
          <p:nvSpPr>
            <p:cNvPr id="7" name="Свободна линия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bg-BG" noProof="0">
                <a:latin typeface="Arial" panose="020B0604020202020204" pitchFamily="34" charset="0"/>
              </a:endParaRPr>
            </a:p>
          </p:txBody>
        </p:sp>
        <p:sp>
          <p:nvSpPr>
            <p:cNvPr id="8" name="Свободна линия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bg-BG" noProof="0">
                <a:latin typeface="Arial" panose="020B0604020202020204" pitchFamily="34" charset="0"/>
              </a:endParaRPr>
            </a:p>
          </p:txBody>
        </p:sp>
      </p:grpSp>
      <p:sp>
        <p:nvSpPr>
          <p:cNvPr id="10" name="Контейнер за дата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6711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fld id="{E2A27968-224A-464A-A22A-6A02AFC76FE0}" type="datetime1">
              <a:rPr lang="bg-BG" noProof="0" smtClean="0"/>
              <a:t>25.3.2026 г.</a:t>
            </a:fld>
            <a:endParaRPr lang="bg-BG" noProof="0"/>
          </a:p>
        </p:txBody>
      </p:sp>
      <p:sp>
        <p:nvSpPr>
          <p:cNvPr id="11" name="Контейнер за долен колонтитул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r>
              <a:rPr lang="bg-BG" noProof="0"/>
              <a:t>ЗАГЛАВИЕ НА ПРЕЗЕНТАЦИЯТА</a:t>
            </a:r>
          </a:p>
        </p:txBody>
      </p:sp>
      <p:sp>
        <p:nvSpPr>
          <p:cNvPr id="13" name="Контейнер на съдържание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683787" y="2526318"/>
            <a:ext cx="3173279" cy="2828613"/>
          </a:xfrm>
        </p:spPr>
        <p:txBody>
          <a:bodyPr rtlCol="0">
            <a:noAutofit/>
          </a:bodyPr>
          <a:lstStyle>
            <a:lvl1pPr marL="0" indent="0">
              <a:buNone/>
              <a:defRPr sz="2000">
                <a:latin typeface="Arial" panose="020B0604020202020204" pitchFamily="34" charset="0"/>
              </a:defRPr>
            </a:lvl1pPr>
            <a:lvl2pPr marL="457200" indent="0">
              <a:buNone/>
              <a:defRPr sz="1800">
                <a:latin typeface="Arial" panose="020B0604020202020204" pitchFamily="34" charset="0"/>
              </a:defRPr>
            </a:lvl2pPr>
            <a:lvl3pPr marL="914400" indent="0">
              <a:buNone/>
              <a:defRPr sz="1600">
                <a:latin typeface="Arial" panose="020B0604020202020204" pitchFamily="34" charset="0"/>
              </a:defRPr>
            </a:lvl3pPr>
            <a:lvl4pPr marL="1371600" indent="0">
              <a:buNone/>
              <a:defRPr sz="1400">
                <a:latin typeface="Arial" panose="020B0604020202020204" pitchFamily="34" charset="0"/>
              </a:defRPr>
            </a:lvl4pPr>
            <a:lvl5pPr marL="1828800" indent="0">
              <a:buNone/>
              <a:defRPr sz="1400">
                <a:latin typeface="Arial" panose="020B0604020202020204" pitchFamily="34" charset="0"/>
              </a:defRPr>
            </a:lvl5pPr>
          </a:lstStyle>
          <a:p>
            <a:pPr lvl="0" rtl="0"/>
            <a:r>
              <a:rPr lang="bg-BG" noProof="0"/>
              <a:t>Щракнете, за да редактирате стилове на текст в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14" name="Контейнер на съдържание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1167493" y="2003804"/>
            <a:ext cx="3173278" cy="522514"/>
          </a:xfrm>
        </p:spPr>
        <p:txBody>
          <a:bodyPr rtlCol="0">
            <a:noAutofit/>
          </a:bodyPr>
          <a:lstStyle>
            <a:lvl1pPr marL="0" indent="0">
              <a:buNone/>
              <a:defRPr sz="2400" b="1">
                <a:latin typeface="Arial" panose="020B0604020202020204" pitchFamily="34" charset="0"/>
              </a:defRPr>
            </a:lvl1pPr>
            <a:lvl2pPr marL="457200" indent="0">
              <a:buNone/>
              <a:defRPr sz="2000" b="1">
                <a:latin typeface="Arial" panose="020B0604020202020204" pitchFamily="34" charset="0"/>
              </a:defRPr>
            </a:lvl2pPr>
            <a:lvl3pPr marL="914400" indent="0">
              <a:buNone/>
              <a:defRPr sz="1800" b="1">
                <a:latin typeface="Arial" panose="020B0604020202020204" pitchFamily="34" charset="0"/>
              </a:defRPr>
            </a:lvl3pPr>
            <a:lvl4pPr marL="1371600" indent="0">
              <a:buNone/>
              <a:defRPr sz="1600" b="1">
                <a:latin typeface="Arial" panose="020B0604020202020204" pitchFamily="34" charset="0"/>
              </a:defRPr>
            </a:lvl4pPr>
            <a:lvl5pPr marL="1828800" indent="0">
              <a:buNone/>
              <a:defRPr sz="1600" b="1">
                <a:latin typeface="Arial" panose="020B0604020202020204" pitchFamily="34" charset="0"/>
              </a:defRPr>
            </a:lvl5pPr>
          </a:lstStyle>
          <a:p>
            <a:pPr lvl="0" rtl="0"/>
            <a:r>
              <a:rPr lang="bg-BG" noProof="0"/>
              <a:t>Щракнете, за да редактирате стилове на текст в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15" name="Контейнер на съдържание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683788" y="2003804"/>
            <a:ext cx="3173278" cy="522514"/>
          </a:xfrm>
        </p:spPr>
        <p:txBody>
          <a:bodyPr rtlCol="0">
            <a:noAutofit/>
          </a:bodyPr>
          <a:lstStyle>
            <a:lvl1pPr marL="0" indent="0">
              <a:buNone/>
              <a:defRPr sz="2400" b="1">
                <a:latin typeface="Arial" panose="020B0604020202020204" pitchFamily="34" charset="0"/>
              </a:defRPr>
            </a:lvl1pPr>
            <a:lvl2pPr marL="457200" indent="0">
              <a:buNone/>
              <a:defRPr sz="2000" b="1">
                <a:latin typeface="Arial" panose="020B0604020202020204" pitchFamily="34" charset="0"/>
              </a:defRPr>
            </a:lvl2pPr>
            <a:lvl3pPr marL="914400" indent="0">
              <a:buNone/>
              <a:defRPr sz="1800" b="1">
                <a:latin typeface="Arial" panose="020B0604020202020204" pitchFamily="34" charset="0"/>
              </a:defRPr>
            </a:lvl3pPr>
            <a:lvl4pPr marL="1371600" indent="0">
              <a:buNone/>
              <a:defRPr sz="1600" b="1">
                <a:latin typeface="Arial" panose="020B0604020202020204" pitchFamily="34" charset="0"/>
              </a:defRPr>
            </a:lvl4pPr>
            <a:lvl5pPr marL="1828800" indent="0">
              <a:buNone/>
              <a:defRPr sz="1600" b="1">
                <a:latin typeface="Arial" panose="020B0604020202020204" pitchFamily="34" charset="0"/>
              </a:defRPr>
            </a:lvl5pPr>
          </a:lstStyle>
          <a:p>
            <a:pPr lvl="0" rtl="0"/>
            <a:r>
              <a:rPr lang="bg-BG" noProof="0"/>
              <a:t>Щракнете, за да редактирате стилове на текст в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16" name="Контейнер на съдържание 2">
            <a:extLst>
              <a:ext uri="{FF2B5EF4-FFF2-40B4-BE49-F238E27FC236}">
                <a16:creationId xmlns:a16="http://schemas.microsoft.com/office/drawing/2014/main" id="{43D62993-A055-DF4F-9286-4FFE3A5C7FD7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200082" y="2526318"/>
            <a:ext cx="3173279" cy="2828613"/>
          </a:xfrm>
        </p:spPr>
        <p:txBody>
          <a:bodyPr rtlCol="0">
            <a:noAutofit/>
          </a:bodyPr>
          <a:lstStyle>
            <a:lvl1pPr marL="0" indent="0">
              <a:buNone/>
              <a:defRPr sz="2000">
                <a:latin typeface="Arial" panose="020B0604020202020204" pitchFamily="34" charset="0"/>
              </a:defRPr>
            </a:lvl1pPr>
            <a:lvl2pPr marL="457200" indent="0">
              <a:buNone/>
              <a:defRPr sz="1800">
                <a:latin typeface="Arial" panose="020B0604020202020204" pitchFamily="34" charset="0"/>
              </a:defRPr>
            </a:lvl2pPr>
            <a:lvl3pPr marL="914400" indent="0">
              <a:buNone/>
              <a:defRPr sz="1600">
                <a:latin typeface="Arial" panose="020B0604020202020204" pitchFamily="34" charset="0"/>
              </a:defRPr>
            </a:lvl3pPr>
            <a:lvl4pPr marL="1371600" indent="0">
              <a:buNone/>
              <a:defRPr sz="1400">
                <a:latin typeface="Arial" panose="020B0604020202020204" pitchFamily="34" charset="0"/>
              </a:defRPr>
            </a:lvl4pPr>
            <a:lvl5pPr marL="1828800" indent="0">
              <a:buNone/>
              <a:defRPr sz="1400">
                <a:latin typeface="Arial" panose="020B0604020202020204" pitchFamily="34" charset="0"/>
              </a:defRPr>
            </a:lvl5pPr>
          </a:lstStyle>
          <a:p>
            <a:pPr lvl="0" rtl="0"/>
            <a:r>
              <a:rPr lang="bg-BG" noProof="0"/>
              <a:t>Щракнете, за да редактирате стилове на текст в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17" name="Контейнер на съдържание 2">
            <a:extLst>
              <a:ext uri="{FF2B5EF4-FFF2-40B4-BE49-F238E27FC236}">
                <a16:creationId xmlns:a16="http://schemas.microsoft.com/office/drawing/2014/main" id="{A896DA2E-4448-254C-86D1-9E16E63CC6A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200083" y="2003804"/>
            <a:ext cx="3173278" cy="522514"/>
          </a:xfrm>
        </p:spPr>
        <p:txBody>
          <a:bodyPr rtlCol="0">
            <a:noAutofit/>
          </a:bodyPr>
          <a:lstStyle>
            <a:lvl1pPr marL="0" indent="0">
              <a:buNone/>
              <a:defRPr sz="2400" b="1">
                <a:latin typeface="Arial" panose="020B0604020202020204" pitchFamily="34" charset="0"/>
              </a:defRPr>
            </a:lvl1pPr>
            <a:lvl2pPr marL="457200" indent="0">
              <a:buNone/>
              <a:defRPr sz="2000" b="1">
                <a:latin typeface="Arial" panose="020B0604020202020204" pitchFamily="34" charset="0"/>
              </a:defRPr>
            </a:lvl2pPr>
            <a:lvl3pPr marL="914400" indent="0">
              <a:buNone/>
              <a:defRPr sz="1800" b="1">
                <a:latin typeface="Arial" panose="020B0604020202020204" pitchFamily="34" charset="0"/>
              </a:defRPr>
            </a:lvl3pPr>
            <a:lvl4pPr marL="1371600" indent="0">
              <a:buNone/>
              <a:defRPr sz="1600" b="1">
                <a:latin typeface="Arial" panose="020B0604020202020204" pitchFamily="34" charset="0"/>
              </a:defRPr>
            </a:lvl4pPr>
            <a:lvl5pPr marL="1828800" indent="0">
              <a:buNone/>
              <a:defRPr sz="1600" b="1">
                <a:latin typeface="Arial" panose="020B0604020202020204" pitchFamily="34" charset="0"/>
              </a:defRPr>
            </a:lvl5pPr>
          </a:lstStyle>
          <a:p>
            <a:pPr lvl="0" rtl="0"/>
            <a:r>
              <a:rPr lang="bg-BG" noProof="0"/>
              <a:t>Щракнете, за да редактирате стилове на текст в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12" name="Контейнер за номер на слайд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fld id="{294A09A9-5501-47C1-A89A-A340965A2BE2}" type="slidenum">
              <a:rPr lang="bg-BG" noProof="0" smtClean="0"/>
              <a:pPr/>
              <a:t>‹#›</a:t>
            </a:fld>
            <a:endParaRPr lang="bg-BG" noProof="0"/>
          </a:p>
        </p:txBody>
      </p:sp>
    </p:spTree>
    <p:extLst>
      <p:ext uri="{BB962C8B-B14F-4D97-AF65-F5344CB8AC3E}">
        <p14:creationId xmlns:p14="http://schemas.microsoft.com/office/powerpoint/2010/main" val="27569764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Край на слай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4" y="1122363"/>
            <a:ext cx="6220278" cy="2387600"/>
          </a:xfrm>
        </p:spPr>
        <p:txBody>
          <a:bodyPr rtlCol="0" anchor="b">
            <a:noAutofit/>
          </a:bodyPr>
          <a:lstStyle>
            <a:lvl1pPr algn="l">
              <a:defRPr sz="6000" b="1">
                <a:latin typeface="Arial" panose="020B0604020202020204" pitchFamily="34" charset="0"/>
              </a:defRPr>
            </a:lvl1pPr>
          </a:lstStyle>
          <a:p>
            <a:pPr rtl="0"/>
            <a:r>
              <a:rPr lang="bg-BG" noProof="0"/>
              <a:t>Щракнете, за да редактирате стила на заглавието в образеца</a:t>
            </a: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6220277" cy="2247219"/>
          </a:xfrm>
        </p:spPr>
        <p:txBody>
          <a:bodyPr rtlCol="0">
            <a:noAutofit/>
          </a:bodyPr>
          <a:lstStyle>
            <a:lvl1pPr marL="0" indent="0" algn="l">
              <a:buNone/>
              <a:defRPr sz="280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bg-BG" noProof="0"/>
              <a:t>Щракнете, за да редактирате стила на подзаглавието в образеца</a:t>
            </a:r>
          </a:p>
        </p:txBody>
      </p:sp>
      <p:sp>
        <p:nvSpPr>
          <p:cNvPr id="4" name="Правоъгълник 3">
            <a:extLst>
              <a:ext uri="{FF2B5EF4-FFF2-40B4-BE49-F238E27FC236}">
                <a16:creationId xmlns:a16="http://schemas.microsoft.com/office/drawing/2014/main" id="{9AC79249-FDC0-364D-A734-AE1DE1605D28}"/>
              </a:ext>
            </a:extLst>
          </p:cNvPr>
          <p:cNvSpPr/>
          <p:nvPr userDrawn="1"/>
        </p:nvSpPr>
        <p:spPr>
          <a:xfrm>
            <a:off x="8264426" y="0"/>
            <a:ext cx="392757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bg-BG" noProof="0">
              <a:latin typeface="Arial" panose="020B0604020202020204" pitchFamily="34" charset="0"/>
            </a:endParaRPr>
          </a:p>
        </p:txBody>
      </p:sp>
      <p:grpSp>
        <p:nvGrpSpPr>
          <p:cNvPr id="6" name="Група 5">
            <a:extLst>
              <a:ext uri="{FF2B5EF4-FFF2-40B4-BE49-F238E27FC236}">
                <a16:creationId xmlns:a16="http://schemas.microsoft.com/office/drawing/2014/main" id="{F15FBB50-09C8-B64E-AE57-67C5E70810CB}"/>
              </a:ext>
            </a:extLst>
          </p:cNvPr>
          <p:cNvGrpSpPr/>
          <p:nvPr userDrawn="1"/>
        </p:nvGrpSpPr>
        <p:grpSpPr>
          <a:xfrm>
            <a:off x="8264427" y="3685939"/>
            <a:ext cx="3927573" cy="3178856"/>
            <a:chOff x="9857014" y="13834"/>
            <a:chExt cx="2334986" cy="1881641"/>
          </a:xfrm>
        </p:grpSpPr>
        <p:sp>
          <p:nvSpPr>
            <p:cNvPr id="15" name="Свободна линия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bg-BG" noProof="0">
                <a:latin typeface="Arial" panose="020B0604020202020204" pitchFamily="34" charset="0"/>
              </a:endParaRPr>
            </a:p>
          </p:txBody>
        </p:sp>
        <p:sp>
          <p:nvSpPr>
            <p:cNvPr id="16" name="Свободна линия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bg-BG" noProof="0">
                <a:latin typeface="Arial" panose="020B0604020202020204" pitchFamily="34" charset="0"/>
              </a:endParaRPr>
            </a:p>
          </p:txBody>
        </p:sp>
      </p:grpSp>
      <p:sp>
        <p:nvSpPr>
          <p:cNvPr id="22" name="Свободна линия 21">
            <a:extLst>
              <a:ext uri="{FF2B5EF4-FFF2-40B4-BE49-F238E27FC236}">
                <a16:creationId xmlns:a16="http://schemas.microsoft.com/office/drawing/2014/main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bg-BG" noProof="0">
              <a:latin typeface="Arial" panose="020B0604020202020204" pitchFamily="34" charset="0"/>
            </a:endParaRPr>
          </a:p>
        </p:txBody>
      </p:sp>
      <p:sp>
        <p:nvSpPr>
          <p:cNvPr id="17" name="Свободна линия 16">
            <a:extLst>
              <a:ext uri="{FF2B5EF4-FFF2-40B4-BE49-F238E27FC236}">
                <a16:creationId xmlns:a16="http://schemas.microsoft.com/office/drawing/2014/main" id="{39563C76-BC00-DE47-88F5-C24D3CE3325A}"/>
              </a:ext>
            </a:extLst>
          </p:cNvPr>
          <p:cNvSpPr/>
          <p:nvPr userDrawn="1"/>
        </p:nvSpPr>
        <p:spPr>
          <a:xfrm>
            <a:off x="10228214" y="-1"/>
            <a:ext cx="1963787" cy="3178856"/>
          </a:xfrm>
          <a:custGeom>
            <a:avLst/>
            <a:gdLst>
              <a:gd name="connsiteX0" fmla="*/ 0 w 1963787"/>
              <a:gd name="connsiteY0" fmla="*/ 0 h 3178856"/>
              <a:gd name="connsiteX1" fmla="*/ 1963787 w 1963787"/>
              <a:gd name="connsiteY1" fmla="*/ 0 h 3178856"/>
              <a:gd name="connsiteX2" fmla="*/ 1963787 w 1963787"/>
              <a:gd name="connsiteY2" fmla="*/ 1967129 h 3178856"/>
              <a:gd name="connsiteX3" fmla="*/ 1963787 w 1963787"/>
              <a:gd name="connsiteY3" fmla="*/ 2349671 h 3178856"/>
              <a:gd name="connsiteX4" fmla="*/ 1963787 w 1963787"/>
              <a:gd name="connsiteY4" fmla="*/ 3178856 h 3178856"/>
              <a:gd name="connsiteX5" fmla="*/ 1963753 w 1963787"/>
              <a:gd name="connsiteY5" fmla="*/ 3178856 h 3178856"/>
              <a:gd name="connsiteX6" fmla="*/ 1763002 w 1963787"/>
              <a:gd name="connsiteY6" fmla="*/ 3168629 h 3178856"/>
              <a:gd name="connsiteX7" fmla="*/ 0 w 1963787"/>
              <a:gd name="connsiteY7" fmla="*/ 1197921 h 3178856"/>
              <a:gd name="connsiteX8" fmla="*/ 0 w 1963787"/>
              <a:gd name="connsiteY8" fmla="*/ 1039961 h 3178856"/>
              <a:gd name="connsiteX9" fmla="*/ 0 w 1963787"/>
              <a:gd name="connsiteY9" fmla="*/ 0 h 3178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63787" h="3178856">
                <a:moveTo>
                  <a:pt x="0" y="0"/>
                </a:moveTo>
                <a:lnTo>
                  <a:pt x="1963787" y="0"/>
                </a:lnTo>
                <a:lnTo>
                  <a:pt x="1963787" y="1967129"/>
                </a:lnTo>
                <a:lnTo>
                  <a:pt x="1963787" y="2349671"/>
                </a:lnTo>
                <a:lnTo>
                  <a:pt x="1963787" y="3178856"/>
                </a:lnTo>
                <a:lnTo>
                  <a:pt x="1963753" y="3178856"/>
                </a:lnTo>
                <a:lnTo>
                  <a:pt x="1763002" y="3168629"/>
                </a:lnTo>
                <a:cubicBezTo>
                  <a:pt x="772749" y="3067186"/>
                  <a:pt x="0" y="2223585"/>
                  <a:pt x="0" y="1197921"/>
                </a:cubicBezTo>
                <a:lnTo>
                  <a:pt x="0" y="103996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bg-BG" noProof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706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rtl="0"/>
            <a:r>
              <a:rPr lang="bg-BG" noProof="0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текст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rtl="0"/>
            <a:r>
              <a:rPr lang="bg-BG" noProof="0"/>
              <a:t>Щракнете, за да редактирате стилове на текст в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fld id="{2AF9886C-C7DE-4F3F-B914-43FB69F42971}" type="datetime1">
              <a:rPr lang="bg-BG" noProof="0" smtClean="0"/>
              <a:t>25.3.2026 г.</a:t>
            </a:fld>
            <a:endParaRPr lang="bg-BG" noProof="0"/>
          </a:p>
        </p:txBody>
      </p:sp>
      <p:sp>
        <p:nvSpPr>
          <p:cNvPr id="5" name="Контейнер за долен колонтитул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r>
              <a:rPr lang="bg-BG" noProof="0"/>
              <a:t>ЗАГЛАВИЕ НА ПРЕЗЕНТАЦИЯТА</a:t>
            </a:r>
          </a:p>
        </p:txBody>
      </p:sp>
      <p:sp>
        <p:nvSpPr>
          <p:cNvPr id="6" name="Контейнер за номер на слайд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fld id="{294A09A9-5501-47C1-A89A-A340965A2BE2}" type="slidenum">
              <a:rPr lang="bg-BG" noProof="0" smtClean="0"/>
              <a:pPr/>
              <a:t>‹#›</a:t>
            </a:fld>
            <a:endParaRPr lang="bg-BG" noProof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9" r:id="rId4"/>
    <p:sldLayoutId id="2147483660" r:id="rId5"/>
    <p:sldLayoutId id="2147483661" r:id="rId6"/>
    <p:sldLayoutId id="2147483654" r:id="rId7"/>
    <p:sldLayoutId id="2147483658" r:id="rId8"/>
    <p:sldLayoutId id="2147483662" r:id="rId9"/>
    <p:sldLayoutId id="2147483663" r:id="rId10"/>
    <p:sldLayoutId id="2147483664" r:id="rId11"/>
    <p:sldLayoutId id="2147483665" r:id="rId12"/>
    <p:sldLayoutId id="2147483666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122363"/>
            <a:ext cx="7090682" cy="2387600"/>
          </a:xfrm>
        </p:spPr>
        <p:txBody>
          <a:bodyPr rtlCol="0"/>
          <a:lstStyle/>
          <a:p>
            <a:pPr algn="ctr"/>
            <a:r>
              <a:rPr lang="bg-B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„Детето като активен участник в движението- роля, възможности и отговорности“</a:t>
            </a: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403BAF5A-8A61-EFB4-622F-129B6AADAB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1937" y="3625913"/>
            <a:ext cx="5685576" cy="3232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12DF434-28DB-4621-A497-D62C41CE0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rtlCol="0"/>
          <a:lstStyle/>
          <a:p>
            <a:pPr algn="ctr" rtl="0"/>
            <a:r>
              <a:rPr lang="bg-BG" sz="2800" dirty="0">
                <a:solidFill>
                  <a:srgbClr val="002060"/>
                </a:solidFill>
              </a:rPr>
              <a:t>Безопасността на децата-участници в </a:t>
            </a:r>
            <a:br>
              <a:rPr lang="bg-BG" sz="2800" dirty="0">
                <a:solidFill>
                  <a:srgbClr val="002060"/>
                </a:solidFill>
              </a:rPr>
            </a:br>
            <a:r>
              <a:rPr lang="bg-BG" sz="2800" dirty="0">
                <a:solidFill>
                  <a:srgbClr val="002060"/>
                </a:solidFill>
              </a:rPr>
              <a:t>пътното движение</a:t>
            </a:r>
          </a:p>
        </p:txBody>
      </p:sp>
      <p:sp>
        <p:nvSpPr>
          <p:cNvPr id="3" name="Контейнер на съдържание 2">
            <a:extLst>
              <a:ext uri="{FF2B5EF4-FFF2-40B4-BE49-F238E27FC236}">
                <a16:creationId xmlns:a16="http://schemas.microsoft.com/office/drawing/2014/main" id="{22788C46-D0BC-4307-AE55-7601A139E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17467"/>
            <a:ext cx="9779182" cy="3366815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Безопасността на децата като участници в пътното движение е един от най-сложните проблеми на обществото, тъй като е пряко свързан с опазването на живота и здравето им и подготвянето им като знаещи, културни, дисциплинирани и отговорни участници в движението.</a:t>
            </a:r>
          </a:p>
          <a:p>
            <a:pPr rtl="0"/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 на всеки учител в детската градина по време на работа с децата да развие определен начин на мислене и усъвършенстване на защитни механизми, които осигуряват личната им безопасност и сигурност като участници в пътното движение.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5739303D-13C0-6A41-947A-F998CC47B3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</p:spPr>
        <p:txBody>
          <a:bodyPr rtlCol="0"/>
          <a:lstStyle/>
          <a:p>
            <a:pPr rtl="0"/>
            <a:fld id="{01FF817E-9437-4329-9611-DDE053807464}" type="datetime1">
              <a:rPr lang="bg-BG" smtClean="0"/>
              <a:t>25.3.2026 г.</a:t>
            </a:fld>
            <a:endParaRPr lang="bg-BG" dirty="0"/>
          </a:p>
        </p:txBody>
      </p:sp>
      <p:sp>
        <p:nvSpPr>
          <p:cNvPr id="5" name="Контейнер за долен колонтитул 4">
            <a:extLst>
              <a:ext uri="{FF2B5EF4-FFF2-40B4-BE49-F238E27FC236}">
                <a16:creationId xmlns:a16="http://schemas.microsoft.com/office/drawing/2014/main" id="{6209FEB4-4C5C-EB43-9696-7B42453DB7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bg-BG" dirty="0"/>
              <a:t>ЗАГЛАВИЕ НА ПРЕЗЕНТАЦИЯТА</a:t>
            </a:r>
          </a:p>
        </p:txBody>
      </p:sp>
      <p:sp>
        <p:nvSpPr>
          <p:cNvPr id="6" name="Контейнер за номер на слайд 5">
            <a:extLst>
              <a:ext uri="{FF2B5EF4-FFF2-40B4-BE49-F238E27FC236}">
                <a16:creationId xmlns:a16="http://schemas.microsoft.com/office/drawing/2014/main" id="{60D470D0-6D64-5E42-9515-048F8779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bg-BG" smtClean="0"/>
              <a:pPr/>
              <a:t>2</a:t>
            </a:fld>
            <a:endParaRPr lang="bg-BG" dirty="0"/>
          </a:p>
        </p:txBody>
      </p:sp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3331CB1F-2BC2-B717-8E8C-35747C9875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6285" y="0"/>
            <a:ext cx="2426329" cy="2281473"/>
          </a:xfrm>
          <a:prstGeom prst="rect">
            <a:avLst/>
          </a:prstGeom>
        </p:spPr>
      </p:pic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CC59D805-2653-F896-7BA3-27D241D42E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8725" y="3700873"/>
            <a:ext cx="5881314" cy="302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608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7F02E196-954C-B9EC-2ED2-8E523AE21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Малките деца не осъзнават опасностите, които крие пътят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353EEE08-CA95-F4FB-422E-40D01F6D0EA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74B2F0-C2F7-4368-81FD-C6059627E203}" type="datetime1">
              <a:rPr lang="bg-BG" noProof="0" smtClean="0"/>
              <a:t>25.3.2026 г.</a:t>
            </a:fld>
            <a:endParaRPr lang="bg-BG" noProof="0" dirty="0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259441DD-2A38-D1AB-3DC6-F2E0F1879C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bg-BG" noProof="0" dirty="0"/>
              <a:t>ЗАГЛАВИЕ НА ПРЕЗЕНТАЦИЯТА</a:t>
            </a:r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53AE39BD-31BF-54A4-37F2-568D9100B8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bg-BG" noProof="0" smtClean="0"/>
              <a:pPr/>
              <a:t>3</a:t>
            </a:fld>
            <a:endParaRPr lang="bg-BG" noProof="0" dirty="0"/>
          </a:p>
        </p:txBody>
      </p:sp>
      <p:sp>
        <p:nvSpPr>
          <p:cNvPr id="10" name="Контейнер за съдържание 9">
            <a:extLst>
              <a:ext uri="{FF2B5EF4-FFF2-40B4-BE49-F238E27FC236}">
                <a16:creationId xmlns:a16="http://schemas.microsoft.com/office/drawing/2014/main" id="{712C4EE9-B794-59A2-2A3F-2ED8D7A331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/>
              <a:t>Възпитанието на транспортна култура и изграждането на умения и навици у децата да се опазят живи на пътя, стои в основата на обучението по безопасност на движението по пътищата /БДП/ в предучилищната възраст</a:t>
            </a:r>
          </a:p>
        </p:txBody>
      </p:sp>
      <p:pic>
        <p:nvPicPr>
          <p:cNvPr id="12" name="Картина 11">
            <a:extLst>
              <a:ext uri="{FF2B5EF4-FFF2-40B4-BE49-F238E27FC236}">
                <a16:creationId xmlns:a16="http://schemas.microsoft.com/office/drawing/2014/main" id="{0E1AA127-DC01-D44D-C71E-CB2EA337A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6088" y="3700874"/>
            <a:ext cx="5414962" cy="302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628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3B5AD90A-4D53-4355-810E-41F78205D8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17467"/>
            <a:ext cx="9779182" cy="3654671"/>
          </a:xfrm>
        </p:spPr>
        <p:txBody>
          <a:bodyPr/>
          <a:lstStyle/>
          <a:p>
            <a:endParaRPr lang="bg-BG" dirty="0"/>
          </a:p>
          <a:p>
            <a:r>
              <a:rPr lang="bg-BG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Спецификата на психо-физиологичните особености на детето от предучилищна възраст като зрителни и слухови възприятия (периферно зрение и </a:t>
            </a:r>
            <a:r>
              <a:rPr lang="bg-BG" sz="2400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бинаурален</a:t>
            </a:r>
            <a:r>
              <a:rPr lang="bg-BG" sz="24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слух), безопасна дистанция и скорост; двигателни функции и активност са от значение за формиране на умения за ориентиране и безопасно поведение в условията на пътната среда, за да се чувства детето сигурно. Във всеки етап от възрастовото развитие когнитивното равновесие с пътната среда има различни нюанси, което се обуславя както от разбирането, така и от отношението на детето към опасностите на пътната среда. 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AACAE2DD-BBA7-EBF1-51EC-04C3953EECA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74B2F0-C2F7-4368-81FD-C6059627E203}" type="datetime1">
              <a:rPr lang="bg-BG" noProof="0" smtClean="0"/>
              <a:t>25.3.2026 г.</a:t>
            </a:fld>
            <a:endParaRPr lang="bg-BG" noProof="0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6393ACA7-DC5B-1DA6-4348-FC471CB9F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bg-BG" noProof="0"/>
              <a:t>ЗАГЛАВИЕ НА ПРЕЗЕНТАЦИЯТА</a:t>
            </a:r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98DA8055-0755-3F6D-7254-3B405661CF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bg-BG" noProof="0" smtClean="0"/>
              <a:pPr/>
              <a:t>4</a:t>
            </a:fld>
            <a:endParaRPr lang="bg-BG" noProof="0"/>
          </a:p>
        </p:txBody>
      </p:sp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B6118588-A06D-25BD-037F-FFCF647174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3510" y="0"/>
            <a:ext cx="2426329" cy="228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105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6F5CCFE4-F472-310C-520D-C1A07A2042E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74B2F0-C2F7-4368-81FD-C6059627E203}" type="datetime1">
              <a:rPr lang="bg-BG" noProof="0" smtClean="0"/>
              <a:t>25.3.2026 г.</a:t>
            </a:fld>
            <a:endParaRPr lang="bg-BG" noProof="0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66B781C2-7D6F-C141-D0F8-D2ADF97786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bg-BG" noProof="0"/>
              <a:t>ЗАГЛАВИЕ НА ПРЕЗЕНТАЦИЯТА</a:t>
            </a:r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7FD63732-4502-D926-4C97-6EC9ABB563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bg-BG" noProof="0" smtClean="0"/>
              <a:pPr/>
              <a:t>5</a:t>
            </a:fld>
            <a:endParaRPr lang="bg-BG" noProof="0"/>
          </a:p>
        </p:txBody>
      </p:sp>
      <p:sp>
        <p:nvSpPr>
          <p:cNvPr id="10" name="Контейнер за съдържание 9">
            <a:extLst>
              <a:ext uri="{FF2B5EF4-FFF2-40B4-BE49-F238E27FC236}">
                <a16:creationId xmlns:a16="http://schemas.microsoft.com/office/drawing/2014/main" id="{37C1D9FB-89EC-7803-2E50-332922EAC3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101" y="442913"/>
            <a:ext cx="7715250" cy="5913437"/>
          </a:xfrm>
        </p:spPr>
        <p:txBody>
          <a:bodyPr/>
          <a:lstStyle/>
          <a:p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Зрителните възприятия на детето от предучилищна възраст са непълни, неточни и твърде ограничени. Причина за това са както малкият ръст на децата, така и стесненото поле на периферното зрение. Развитие на периферното зрение се регистрира към началото на начална училищна възраст. До тази възраст децата виждат това, което е непосредствено пред тях, поради което не могат реално да определят разстоянието и скоростта на движещия се автомобил. </a:t>
            </a:r>
          </a:p>
          <a:p>
            <a:r>
              <a:rPr lang="bg-BG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края на предучилищния период децата притежават недиференцирано слухово възприятие, т.е. непълно и неточно определяне на посоката и източника на шума. Звуковите вълни не постъпват едновременно в слуховия анализатор на лявото и на дясното ухо. В сравнение с възрастните </a:t>
            </a:r>
            <a:r>
              <a:rPr lang="bg-BG" sz="2000" noProof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бинауралния</a:t>
            </a:r>
            <a:r>
              <a:rPr lang="bg-BG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слух не е достатъчно развит. Придружителите в лицето на възрастните са тези, които определят вида и посоката на звука и ориентират децата в пътната обстановка. </a:t>
            </a:r>
          </a:p>
          <a:p>
            <a:r>
              <a:rPr lang="bg-BG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Затова е задължително да бъдат с възрастен придружител-родител или учител</a:t>
            </a:r>
            <a:r>
              <a:rPr lang="bg-BG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Картина 13">
            <a:extLst>
              <a:ext uri="{FF2B5EF4-FFF2-40B4-BE49-F238E27FC236}">
                <a16:creationId xmlns:a16="http://schemas.microsoft.com/office/drawing/2014/main" id="{7A57FD0A-9185-5611-FE05-1F85379DB2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5351" y="1790441"/>
            <a:ext cx="3157538" cy="3165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506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1A40D18-1F17-6809-A9FF-23DEA38AB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bg-BG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000" b="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Прилагането на най-съвременна методика и формиране на подходяща учебна среда не са достатъчни за постигане положителни резултати за обучение по безопасност на движение по пътищата, без активното участие на родителите и семейството в този процес. </a:t>
            </a:r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1A97B717-E9C6-DEB0-9518-BFD4D0ACDA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17467"/>
            <a:ext cx="9779182" cy="4338883"/>
          </a:xfrm>
        </p:spPr>
        <p:txBody>
          <a:bodyPr/>
          <a:lstStyle/>
          <a:p>
            <a:endParaRPr lang="bg-BG" dirty="0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E44E83F3-1932-795F-7295-808DC270587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74B2F0-C2F7-4368-81FD-C6059627E203}" type="datetime1">
              <a:rPr lang="bg-BG" noProof="0" smtClean="0"/>
              <a:t>25.3.2026 г.</a:t>
            </a:fld>
            <a:endParaRPr lang="bg-BG" noProof="0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6699DF64-21A9-A26F-ABA1-2F7BDC53CD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bg-BG" noProof="0"/>
              <a:t>ЗАГЛАВИЕ НА ПРЕЗЕНТАЦИЯТА</a:t>
            </a:r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D2877FE9-247F-0A1A-9F42-F0F09C7394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bg-BG" noProof="0" smtClean="0"/>
              <a:pPr/>
              <a:t>6</a:t>
            </a:fld>
            <a:endParaRPr lang="bg-BG" noProof="0"/>
          </a:p>
        </p:txBody>
      </p:sp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57E24E3F-EF39-89EB-8C2C-797E62A927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7493" y="2017467"/>
            <a:ext cx="9809748" cy="4338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7302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99A0425D-38B8-9A59-B629-1F9A88E403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3100387"/>
            <a:ext cx="10565675" cy="3043237"/>
          </a:xfrm>
        </p:spPr>
        <p:txBody>
          <a:bodyPr/>
          <a:lstStyle/>
          <a:p>
            <a:endParaRPr lang="bg-BG" dirty="0"/>
          </a:p>
          <a:p>
            <a:r>
              <a:rPr lang="bg-BG" sz="1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Възпитанието на транспортна култура – дисциплина, поведение и отговорност у децата, като участници в пътното движение е немислимо без активното участие на родителите и семейството. Семейството е основен фактор за началното формиране на умения у децата за опазването им от пътно транспортните произшествия и възпитание на транспортна култура. За разлика от детската градина, семейството има много по-големи възможности за възпитателно въздействие върху децата. </a:t>
            </a:r>
          </a:p>
          <a:p>
            <a:r>
              <a:rPr lang="bg-BG" sz="1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ранна възраст децата подражават и имитират поведението на възрастните, най-вече на своите родители. Подражанието и имитацията на чуждото поведение е най-разпространеният механизъм за усвояването на социален опит. 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7B9CF847-DF18-79E8-4DCA-2265F560659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74B2F0-C2F7-4368-81FD-C6059627E203}" type="datetime1">
              <a:rPr lang="bg-BG" noProof="0" smtClean="0"/>
              <a:t>25.3.2026 г.</a:t>
            </a:fld>
            <a:endParaRPr lang="bg-BG" noProof="0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7A7EC915-A01D-2B41-BEC7-D61FBEAAA4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bg-BG" noProof="0"/>
              <a:t>ЗАГЛАВИЕ НА ПРЕЗЕНТАЦИЯТА</a:t>
            </a:r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656568B8-909E-9E0D-FD03-68AEDD0679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bg-BG" noProof="0" smtClean="0"/>
              <a:pPr/>
              <a:t>7</a:t>
            </a:fld>
            <a:endParaRPr lang="bg-BG" noProof="0"/>
          </a:p>
        </p:txBody>
      </p:sp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4BD12F58-B35E-AB48-39EE-A78D31FD0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30"/>
            <a:ext cx="4164594" cy="2942376"/>
          </a:xfrm>
          <a:prstGeom prst="rect">
            <a:avLst/>
          </a:prstGeom>
        </p:spPr>
      </p:pic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7BAA6E84-7B33-84A8-0240-777AA7CE90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8544" y="0"/>
            <a:ext cx="3802455" cy="2951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474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A13A2DFE-6E26-B163-E3B3-AA8DA8D1A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3012807"/>
            <a:ext cx="10565675" cy="2930793"/>
          </a:xfrm>
        </p:spPr>
        <p:txBody>
          <a:bodyPr/>
          <a:lstStyle/>
          <a:p>
            <a:endParaRPr lang="bg-BG" dirty="0"/>
          </a:p>
          <a:p>
            <a:r>
              <a:rPr lang="bg-BG" sz="18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Със своето поведение като участници в пътното движение /пешеходци, пътници в обществения транспорт или водачи на пътни превозни средства/, родителите формират положителен или отрицателен социален опит у децата – спазвайки или нарушавайки правилата за движение. Ето защо, както в предучилищна възраст, така и при учениците от 1 до 8 клас, родителите и семейството имат решаваща роля и място, носят своята отговорност и в процеса на възпитанието на транспортна култура и формирането на положителен социален опит у своите деца като участници в пътното движение. За да се постигнат положителни резултати в този процес между семейството и детската градина трябва да съществува непрекъсната връзка и информираност на двете страни за поведението на децата и родителите, като участници в пътното движение. 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149E05D3-3795-4F3B-B60B-F7488FF26D8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74B2F0-C2F7-4368-81FD-C6059627E203}" type="datetime1">
              <a:rPr lang="bg-BG" noProof="0" smtClean="0"/>
              <a:t>25.3.2026 г.</a:t>
            </a:fld>
            <a:endParaRPr lang="bg-BG" noProof="0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268B4026-EC87-7175-6C77-99D9E14B78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bg-BG" noProof="0"/>
              <a:t>ЗАГЛАВИЕ НА ПРЕЗЕНТАЦИЯТА</a:t>
            </a:r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09501EA0-4EED-D0EA-4E84-261507E649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bg-BG" noProof="0" smtClean="0"/>
              <a:pPr/>
              <a:t>8</a:t>
            </a:fld>
            <a:endParaRPr lang="bg-BG" noProof="0"/>
          </a:p>
        </p:txBody>
      </p:sp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796AECC8-7455-6698-30C8-9C62236EF5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4576" y="0"/>
            <a:ext cx="6386512" cy="2876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492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691FF450-F376-4324-F962-2FA02C1D7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bg-BG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1800" b="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Препоръката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</a:t>
            </a:r>
            <a:r>
              <a:rPr lang="bg-BG" sz="1800" b="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педагозите от детската градина е да напомня за отговорността на възрастните да пазят живота на децата, които също са активни участници в движението. Важно е да им бъдат обяснявани безопасните места за игра, правилата за движение на пешеходците, местата за пресичане на пътното платно, значението на светлините на светофара. </a:t>
            </a:r>
            <a:endParaRPr lang="bg-BG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D52F5639-022D-A5EE-9C46-759C81337CD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174B2F0-C2F7-4368-81FD-C6059627E203}" type="datetime1">
              <a:rPr lang="bg-BG" noProof="0" smtClean="0"/>
              <a:t>25.3.2026 г.</a:t>
            </a:fld>
            <a:endParaRPr lang="bg-BG" noProof="0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9719ED30-A2A8-952A-C242-73B7DC8E1C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bg-BG" noProof="0"/>
              <a:t>ЗАГЛАВИЕ НА ПРЕЗЕНТАЦИЯТА</a:t>
            </a:r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B11D9B60-4529-7374-6A92-D098BFE3BA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bg-BG" noProof="0" smtClean="0"/>
              <a:pPr/>
              <a:t>9</a:t>
            </a:fld>
            <a:endParaRPr lang="bg-BG" noProof="0"/>
          </a:p>
        </p:txBody>
      </p:sp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85C45C66-A2F2-55B7-F778-9992A729C2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418" y="2085975"/>
            <a:ext cx="8490858" cy="3671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805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5B57B732-9A50-67E1-4880-BB5222E48224}"/>
              </a:ext>
            </a:extLst>
          </p:cNvPr>
          <p:cNvSpPr txBox="1"/>
          <p:nvPr/>
        </p:nvSpPr>
        <p:spPr>
          <a:xfrm>
            <a:off x="171449" y="1157287"/>
            <a:ext cx="7586663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bg-BG" sz="24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2400" b="0" i="0" u="none" strike="noStrike" baseline="0" noProof="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Децата, поради малкия </a:t>
            </a:r>
            <a:r>
              <a:rPr lang="ru-RU" sz="2400" b="0" i="0" u="none" strike="noStrike" baseline="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социален опит, </a:t>
            </a:r>
            <a:r>
              <a:rPr lang="bg-BG" sz="2400" b="0" i="0" u="none" strike="noStrike" baseline="0" noProof="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който имат, техните възрастови, физиологични и психологични особености са рискова група за възникване на пътнотранспортни травми. </a:t>
            </a:r>
          </a:p>
          <a:p>
            <a:r>
              <a:rPr lang="bg-BG" sz="2400" b="0" i="0" u="none" strike="noStrike" baseline="0" noProof="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Основните</a:t>
            </a:r>
            <a:r>
              <a:rPr lang="ru-RU" sz="2400" b="0" i="0" u="none" strike="noStrike" baseline="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ситуации</a:t>
            </a:r>
            <a:r>
              <a:rPr lang="bg-BG" sz="2400" b="0" i="0" u="none" strike="noStrike" baseline="0" noProof="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които те са застрашени от пътни инциденти са: </a:t>
            </a:r>
          </a:p>
          <a:p>
            <a:r>
              <a:rPr lang="bg-BG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bg-BG" sz="2400" b="0" i="0" u="none" strike="noStrike" baseline="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игра на пътя; </a:t>
            </a:r>
          </a:p>
          <a:p>
            <a:r>
              <a:rPr lang="bg-BG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bg-BG" sz="2400" b="0" i="0" u="none" strike="noStrike" baseline="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каране на велосипед; </a:t>
            </a:r>
          </a:p>
          <a:p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b="0" i="0" u="none" strike="noStrike" baseline="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bg-BG" sz="2400" b="0" i="0" u="none" strike="noStrike" baseline="0" noProof="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използване </a:t>
            </a:r>
            <a:r>
              <a:rPr lang="ru-RU" sz="2400" b="0" i="0" u="none" strike="noStrike" baseline="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обществен транспорт; </a:t>
            </a:r>
          </a:p>
          <a:p>
            <a:r>
              <a:rPr lang="bg-BG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bg-BG" sz="2400" b="0" i="0" u="none" strike="noStrike" baseline="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возене в автомобил. </a:t>
            </a:r>
          </a:p>
        </p:txBody>
      </p:sp>
    </p:spTree>
    <p:extLst>
      <p:ext uri="{BB962C8B-B14F-4D97-AF65-F5344CB8AC3E}">
        <p14:creationId xmlns:p14="http://schemas.microsoft.com/office/powerpoint/2010/main" val="3073181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FE58077E-9128-0EF5-D0BD-4B27DA0AB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да са в безопасност децата, трябва да са запознати с правилата за движение по пътищата: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B28FB428-3C68-E8C0-7305-C89A4CBD17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bg-BG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РАЗЛИЧАНАТ УЛИЧНО ПЛАТНО И ТРОТОАР</a:t>
            </a:r>
          </a:p>
          <a:p>
            <a:pPr marL="457200" indent="-457200">
              <a:buAutoNum type="arabicPeriod"/>
            </a:pPr>
            <a:r>
              <a:rPr lang="bg-BG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ЗНАЯТ, ЧЕ НЕ ТРЯБВА ДА СЕ ДВИЖАТ САМИ</a:t>
            </a:r>
          </a:p>
          <a:p>
            <a:pPr marL="457200" indent="-457200">
              <a:buAutoNum type="arabicPeriod"/>
            </a:pPr>
            <a:r>
              <a:rPr lang="bg-BG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УМЕЯТ ДА СЕ ОРИЕНТИРАТ В ЕЛЕМЕНТАРНА СИТУАЦИЯ</a:t>
            </a:r>
          </a:p>
          <a:p>
            <a:pPr marL="457200" indent="-457200">
              <a:buAutoNum type="arabicPeriod"/>
            </a:pPr>
            <a:r>
              <a:rPr lang="bg-BG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ПРЕСИЧАТ УЛИЦАТА САМО НА ОПРЕДЕЛЕНИТЕ ЗА ЦЕЛТА МЕСТА-ПЕШЕХОДНА ПЪТЕКА И ПОДЛЕЗ</a:t>
            </a:r>
          </a:p>
          <a:p>
            <a:pPr marL="457200" indent="-457200">
              <a:buAutoNum type="arabicPeriod"/>
            </a:pPr>
            <a:r>
              <a:rPr lang="bg-BG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НЕ ПРЕСИЧАТ УЛИЦАТА ТИЧАЙКИ, МЕЖДУ ПАРКИРАНИ КОЛИ И ПРЕД СПРЯЛ НА СПИРКАТА АВТОБУС</a:t>
            </a:r>
          </a:p>
          <a:p>
            <a:pPr marL="457200" indent="-457200">
              <a:buAutoNum type="arabicPeriod"/>
            </a:pPr>
            <a:r>
              <a:rPr lang="bg-BG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ПРЕСИЧАТ УЛИЦАТА САМО ПО ПЕШЕХОДНАТА ПЪТЕКА С ВНИМАНИЕ, МАКАР ДА ИМАТ ПРЕДИМСТВО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624FF08F-2CC9-E791-C58F-74B585992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8C137-AFCD-4A06-A203-B40F52A8C43B}" type="datetime1">
              <a:rPr lang="bg-BG" noProof="0" smtClean="0"/>
              <a:t>25.3.2026 г.</a:t>
            </a:fld>
            <a:endParaRPr lang="bg-BG" noProof="0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A9B268A8-E9CD-59F4-A1DA-7582EAA23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noProof="0"/>
              <a:t>ЗАГЛАВИЕ НА ПРЕЗЕНТАЦИЯТА</a:t>
            </a:r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B175E5F0-55DD-FF24-3532-6426BF42B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bg-BG" noProof="0" smtClean="0"/>
              <a:pPr/>
              <a:t>11</a:t>
            </a:fld>
            <a:endParaRPr lang="bg-BG" noProof="0"/>
          </a:p>
        </p:txBody>
      </p:sp>
    </p:spTree>
    <p:extLst>
      <p:ext uri="{BB962C8B-B14F-4D97-AF65-F5344CB8AC3E}">
        <p14:creationId xmlns:p14="http://schemas.microsoft.com/office/powerpoint/2010/main" val="16787224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6C2D9CA-E347-99AB-3E7D-00F7B35D7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да са в безопасност децата, трябва да са запознати с правилата за движение по пътищата:</a:t>
            </a:r>
            <a:endParaRPr lang="bg-BG" sz="2400" dirty="0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9DE6618E-F584-E8B0-988B-CACF602DE6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ДА СПАЗВАТ СИГНАЛИТЕ НА СВЕТОФАРА</a:t>
            </a:r>
          </a:p>
          <a:p>
            <a:r>
              <a:rPr lang="bg-BG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ДА ПРЕСИЧАТ САМО НА ЗЕЛЕНА СВЕТЛИНА НА СВЕТОФАРА, КАТО СЕ ОГЛЕДАТ В ДВЕТЕ ПОСОКИ</a:t>
            </a:r>
          </a:p>
          <a:p>
            <a:r>
              <a:rPr lang="bg-BG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ДА ПРЕСИЧАТ САМО КОГАТО АВТОМОБИЛИТЕ СА НА БЕЗОПАСНО РАЗСТОЯНИЕ И НЕ СЕ ПРИБЛИЖАВАТ С ГОЛЯМА СКОРОСТ</a:t>
            </a:r>
          </a:p>
          <a:p>
            <a:r>
              <a:rPr lang="bg-BG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ДА НЕ ИЗЛИЗАТ НА УЛИЦАТА С ВЕЛОСИПЕДА, ПРЕДИ ДА СА СИГУРНИ, ЧЕ Е В ИЗПРАВНОСТ ( ЗВЪНЕЦ, СПИРАЧКИ, ФАР ОТПРЕД И СВЕТЛООТРАЗИТЕЛ ОТЗАД) </a:t>
            </a:r>
          </a:p>
          <a:p>
            <a:r>
              <a:rPr lang="bg-BG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11. ВИНАГИ ДА НОСЯТ ПРЕДПАЗНА КАСКА, КОГАТО КАРАТ ВЕЛОСИПЕД</a:t>
            </a:r>
          </a:p>
          <a:p>
            <a:r>
              <a:rPr lang="bg-BG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12. ДА НЕ ИЗЛИЗАТ ВНЕЗАПНО НА УЛИЧНОТО ПЛАТНО.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0EF926AB-5030-2F05-5041-B57B9ABF8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8C137-AFCD-4A06-A203-B40F52A8C43B}" type="datetime1">
              <a:rPr lang="bg-BG" noProof="0" smtClean="0"/>
              <a:t>25.3.2026 г.</a:t>
            </a:fld>
            <a:endParaRPr lang="bg-BG" noProof="0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AEAF6428-769E-0BB9-98A1-56D312A6F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noProof="0"/>
              <a:t>ЗАГЛАВИЕ НА ПРЕЗЕНТАЦИЯТА</a:t>
            </a:r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421539EB-4E31-E7E1-8553-46BB71C38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bg-BG" noProof="0" smtClean="0"/>
              <a:pPr/>
              <a:t>12</a:t>
            </a:fld>
            <a:endParaRPr lang="bg-BG" noProof="0"/>
          </a:p>
        </p:txBody>
      </p:sp>
    </p:spTree>
    <p:extLst>
      <p:ext uri="{BB962C8B-B14F-4D97-AF65-F5344CB8AC3E}">
        <p14:creationId xmlns:p14="http://schemas.microsoft.com/office/powerpoint/2010/main" val="13656142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E061F515-53A1-41F6-EBBA-1734B5A2D5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  <a:p>
            <a:r>
              <a:rPr lang="bg-BG" b="1" noProof="0" dirty="0"/>
              <a:t>Дори детето внезапно да изглежда пораснало, не забравяйте, че е дете, което общува с връстниците си, а сред тях родителските уроци бързо се забравят. Затова използвайте всяка възможност да напомняте на детето си, че трябва само да се пази на ПЪТЯ. </a:t>
            </a:r>
            <a:endParaRPr lang="bg-BG" noProof="0" dirty="0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3DB66A0D-48E5-5D45-2610-053063860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8C137-AFCD-4A06-A203-B40F52A8C43B}" type="datetime1">
              <a:rPr lang="bg-BG" noProof="0" smtClean="0"/>
              <a:t>25.3.2026 г.</a:t>
            </a:fld>
            <a:endParaRPr lang="bg-BG" noProof="0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6E0887E5-892E-537F-F9C5-BDB7ACC7F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g-BG" noProof="0"/>
              <a:t>ЗАГЛАВИЕ НА ПРЕЗЕНТАЦИЯТА</a:t>
            </a:r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7DF4E6D0-375B-6BA1-F886-54C0982CB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bg-BG" noProof="0" smtClean="0"/>
              <a:pPr/>
              <a:t>13</a:t>
            </a:fld>
            <a:endParaRPr lang="bg-BG" noProof="0"/>
          </a:p>
        </p:txBody>
      </p:sp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1A58423A-8122-FC22-12C3-927BF29A27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7950" y="136525"/>
            <a:ext cx="3638126" cy="3092450"/>
          </a:xfrm>
          <a:prstGeom prst="rect">
            <a:avLst/>
          </a:prstGeom>
        </p:spPr>
      </p:pic>
      <p:pic>
        <p:nvPicPr>
          <p:cNvPr id="12" name="Картина 11">
            <a:extLst>
              <a:ext uri="{FF2B5EF4-FFF2-40B4-BE49-F238E27FC236}">
                <a16:creationId xmlns:a16="http://schemas.microsoft.com/office/drawing/2014/main" id="{03C8EB94-2CA8-FC0F-36B5-1458A07A7B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288" y="685801"/>
            <a:ext cx="4131945" cy="274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9399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A5A3F0D-BFFB-715A-1D94-7F606FEF52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ЗА ВНИМАНИЕТО!</a:t>
            </a: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A0D7A317-5CE9-574F-8B15-DDE7323718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Изготвил:</a:t>
            </a:r>
          </a:p>
          <a:p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Калина Червенкова, старши учител в </a:t>
            </a:r>
          </a:p>
          <a:p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ДГ „ Искра“, гр. Стамболийски</a:t>
            </a:r>
          </a:p>
        </p:txBody>
      </p:sp>
    </p:spTree>
    <p:extLst>
      <p:ext uri="{BB962C8B-B14F-4D97-AF65-F5344CB8AC3E}">
        <p14:creationId xmlns:p14="http://schemas.microsoft.com/office/powerpoint/2010/main" val="13821156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на Office">
  <a:themeElements>
    <a:clrScheme name="Universal Color Block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68FF"/>
      </a:accent1>
      <a:accent2>
        <a:srgbClr val="DAE5EF"/>
      </a:accent2>
      <a:accent3>
        <a:srgbClr val="637183"/>
      </a:accent3>
      <a:accent4>
        <a:srgbClr val="434E5E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75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257820_TF45331398_Win32" id="{CBF384EF-C3C2-47A8-997C-D403730B8AE3}" vid="{2FD4CCEB-DCDD-48C8-A7F2-3FD4B06DE632}"/>
    </a:ext>
  </a:extLst>
</a:theme>
</file>

<file path=ppt/theme/theme2.xml><?xml version="1.0" encoding="utf-8"?>
<a:theme xmlns:a="http://schemas.openxmlformats.org/drawingml/2006/main" name="Тема н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н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1" ma:contentTypeDescription="Create a new document." ma:contentTypeScope="" ma:versionID="64dfb1555687e0874b4304b796b5b0c7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6e4c555b5e194d05b7203de9c4567b3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D5BAB77-79E1-4739-AA51-10C9079186D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4A615295-94F6-4CE2-A1B1-6B7E1DAA5A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5334180-0405-413B-834A-44FA9E05ADB7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Универсална презентация</Template>
  <TotalTime>57</TotalTime>
  <Words>1105</Words>
  <Application>Microsoft Office PowerPoint</Application>
  <PresentationFormat>Широк екран</PresentationFormat>
  <Paragraphs>81</Paragraphs>
  <Slides>14</Slides>
  <Notes>2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14</vt:i4>
      </vt:variant>
    </vt:vector>
  </HeadingPairs>
  <TitlesOfParts>
    <vt:vector size="19" baseType="lpstr">
      <vt:lpstr>Arial</vt:lpstr>
      <vt:lpstr>Calibri</vt:lpstr>
      <vt:lpstr>Tenorite</vt:lpstr>
      <vt:lpstr>Times New Roman</vt:lpstr>
      <vt:lpstr>Тема на Office</vt:lpstr>
      <vt:lpstr>„Детето като активен участник в движението- роля, възможности и отговорности“</vt:lpstr>
      <vt:lpstr>Безопасността на децата-участници в  пътното движение</vt:lpstr>
      <vt:lpstr>Малките деца не осъзнават опасностите, които крие пътят</vt:lpstr>
      <vt:lpstr>Презентация на PowerPoint</vt:lpstr>
      <vt:lpstr>Презентация на PowerPoint</vt:lpstr>
      <vt:lpstr> Прилагането на най-съвременна методика и формиране на подходяща учебна среда не са достатъчни за постигане положителни резултати за обучение по безопасност на движение по пътищата, без активното участие на родителите и семейството в този процес. </vt:lpstr>
      <vt:lpstr>Презентация на PowerPoint</vt:lpstr>
      <vt:lpstr>Презентация на PowerPoint</vt:lpstr>
      <vt:lpstr> Препоръката на педагозите от детската градина е да напомня за отговорността на възрастните да пазят живота на децата, които също са активни участници в движението. Важно е да им бъдат обяснявани безопасните места за игра, правилата за движение на пешеходците, местата за пресичане на пътното платно, значението на светлините на светофара. </vt:lpstr>
      <vt:lpstr>Презентация на PowerPoint</vt:lpstr>
      <vt:lpstr>За да са в безопасност децата, трябва да са запознати с правилата за движение по пътищата:</vt:lpstr>
      <vt:lpstr>За да са в безопасност децата, трябва да са запознати с правилата за движение по пътищата:</vt:lpstr>
      <vt:lpstr>Презентация на PowerPoint</vt:lpstr>
      <vt:lpstr>БЛАГОДАРЯ ЗА ВНИМАНИЕТО!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Kalina Chervenkova</dc:creator>
  <cp:lastModifiedBy>Kalina Chervenkova</cp:lastModifiedBy>
  <cp:revision>1</cp:revision>
  <dcterms:created xsi:type="dcterms:W3CDTF">2026-03-25T11:52:33Z</dcterms:created>
  <dcterms:modified xsi:type="dcterms:W3CDTF">2026-03-25T12:49:51Z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