
<file path=[Content_Types].xml><?xml version="1.0" encoding="utf-8"?>
<Types xmlns="http://schemas.openxmlformats.org/package/2006/content-types">
  <Default ContentType="application/x-fontdata" Extension="fntdata"/>
  <Default ContentType="image/gif" Extension="gif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Lora" charset="1" panose="00000500000000000000"/>
      <p:regular r:id="rId15"/>
    </p:embeddedFont>
    <p:embeddedFont>
      <p:font typeface="Open Sans Bold Italics" charset="1" panose="020B0806030504020204"/>
      <p:regular r:id="rId16"/>
    </p:embeddedFont>
    <p:embeddedFont>
      <p:font typeface="Open Sans Bold" charset="1" panose="020B0806030504020204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sv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../media/image25.png" Type="http://schemas.openxmlformats.org/officeDocument/2006/relationships/image"/><Relationship Id="rId13" Target="../media/image26.svg" Type="http://schemas.openxmlformats.org/officeDocument/2006/relationships/image"/><Relationship Id="rId14" Target="../media/image27.png" Type="http://schemas.openxmlformats.org/officeDocument/2006/relationships/image"/><Relationship Id="rId15" Target="../media/image28.svg" Type="http://schemas.openxmlformats.org/officeDocument/2006/relationships/image"/><Relationship Id="rId16" Target="../media/image29.png" Type="http://schemas.openxmlformats.org/officeDocument/2006/relationships/image"/><Relationship Id="rId17" Target="../media/image30.png" Type="http://schemas.openxmlformats.org/officeDocument/2006/relationships/image"/><Relationship Id="rId18" Target="../media/image31.svg" Type="http://schemas.openxmlformats.org/officeDocument/2006/relationships/image"/><Relationship Id="rId2" Target="../media/image1.pn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3.gif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6.png" Type="http://schemas.openxmlformats.org/officeDocument/2006/relationships/image"/><Relationship Id="rId3" Target="../media/image17.svg" Type="http://schemas.openxmlformats.org/officeDocument/2006/relationships/image"/><Relationship Id="rId4" Target="../media/image18.png" Type="http://schemas.openxmlformats.org/officeDocument/2006/relationships/image"/><Relationship Id="rId5" Target="../media/image19.svg" Type="http://schemas.openxmlformats.org/officeDocument/2006/relationships/image"/><Relationship Id="rId6" Target="../media/image25.png" Type="http://schemas.openxmlformats.org/officeDocument/2006/relationships/image"/><Relationship Id="rId7" Target="../media/image26.svg" Type="http://schemas.openxmlformats.org/officeDocument/2006/relationships/image"/><Relationship Id="rId8" Target="../media/image3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12" Target="../media/image25.png" Type="http://schemas.openxmlformats.org/officeDocument/2006/relationships/image"/><Relationship Id="rId13" Target="../media/image26.svg" Type="http://schemas.openxmlformats.org/officeDocument/2006/relationships/image"/><Relationship Id="rId14" Target="../media/image27.png" Type="http://schemas.openxmlformats.org/officeDocument/2006/relationships/image"/><Relationship Id="rId15" Target="../media/image28.svg" Type="http://schemas.openxmlformats.org/officeDocument/2006/relationships/image"/><Relationship Id="rId16" Target="../media/image29.png" Type="http://schemas.openxmlformats.org/officeDocument/2006/relationships/image"/><Relationship Id="rId17" Target="../media/image30.png" Type="http://schemas.openxmlformats.org/officeDocument/2006/relationships/image"/><Relationship Id="rId18" Target="../media/image31.svg" Type="http://schemas.openxmlformats.org/officeDocument/2006/relationships/image"/><Relationship Id="rId19" Target="../media/image35.png" Type="http://schemas.openxmlformats.org/officeDocument/2006/relationships/image"/><Relationship Id="rId2" Target="../media/image1.png" Type="http://schemas.openxmlformats.org/officeDocument/2006/relationships/image"/><Relationship Id="rId20" Target="../media/image36.sv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2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7.png" Type="http://schemas.openxmlformats.org/officeDocument/2006/relationships/image"/><Relationship Id="rId3" Target="../media/image38.png" Type="http://schemas.openxmlformats.org/officeDocument/2006/relationships/image"/><Relationship Id="rId4" Target="../media/image39.svg" Type="http://schemas.openxmlformats.org/officeDocument/2006/relationships/image"/><Relationship Id="rId5" Target="../media/image40.png" Type="http://schemas.openxmlformats.org/officeDocument/2006/relationships/image"/><Relationship Id="rId6" Target="../media/image41.svg" Type="http://schemas.openxmlformats.org/officeDocument/2006/relationships/image"/><Relationship Id="rId7" Target="../media/image42.png" Type="http://schemas.openxmlformats.org/officeDocument/2006/relationships/image"/><Relationship Id="rId8" Target="../media/image4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8.png" Type="http://schemas.openxmlformats.org/officeDocument/2006/relationships/image"/><Relationship Id="rId3" Target="../media/image39.svg" Type="http://schemas.openxmlformats.org/officeDocument/2006/relationships/image"/><Relationship Id="rId4" Target="../media/image40.png" Type="http://schemas.openxmlformats.org/officeDocument/2006/relationships/image"/><Relationship Id="rId5" Target="../media/image41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4.jpeg" Type="http://schemas.openxmlformats.org/officeDocument/2006/relationships/image"/><Relationship Id="rId3" Target="../media/image4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195633"/>
            <a:chOff x="0" y="0"/>
            <a:chExt cx="24384000" cy="12260844"/>
          </a:xfrm>
        </p:grpSpPr>
        <p:sp>
          <p:nvSpPr>
            <p:cNvPr name="Freeform 3" id="3"/>
            <p:cNvSpPr/>
            <p:nvPr/>
          </p:nvSpPr>
          <p:spPr>
            <a:xfrm flipH="false" flipV="false" rot="-5400000">
              <a:off x="0" y="0"/>
              <a:ext cx="12260844" cy="12260844"/>
            </a:xfrm>
            <a:custGeom>
              <a:avLst/>
              <a:gdLst/>
              <a:ahLst/>
              <a:cxnLst/>
              <a:rect r="r" b="b" t="t" l="l"/>
              <a:pathLst>
                <a:path h="12260844" w="12260844">
                  <a:moveTo>
                    <a:pt x="0" y="0"/>
                  </a:moveTo>
                  <a:lnTo>
                    <a:pt x="12260844" y="0"/>
                  </a:lnTo>
                  <a:lnTo>
                    <a:pt x="12260844" y="12260844"/>
                  </a:lnTo>
                  <a:lnTo>
                    <a:pt x="0" y="122608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-5400000">
              <a:off x="12123156" y="0"/>
              <a:ext cx="12260844" cy="12260844"/>
            </a:xfrm>
            <a:custGeom>
              <a:avLst/>
              <a:gdLst/>
              <a:ahLst/>
              <a:cxnLst/>
              <a:rect r="r" b="b" t="t" l="l"/>
              <a:pathLst>
                <a:path h="12260844" w="12260844">
                  <a:moveTo>
                    <a:pt x="0" y="0"/>
                  </a:moveTo>
                  <a:lnTo>
                    <a:pt x="12260844" y="0"/>
                  </a:lnTo>
                  <a:lnTo>
                    <a:pt x="12260844" y="12260844"/>
                  </a:lnTo>
                  <a:lnTo>
                    <a:pt x="0" y="1226084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16381" y="0"/>
            <a:ext cx="6240254" cy="1701888"/>
          </a:xfrm>
          <a:custGeom>
            <a:avLst/>
            <a:gdLst/>
            <a:ahLst/>
            <a:cxnLst/>
            <a:rect r="r" b="b" t="t" l="l"/>
            <a:pathLst>
              <a:path h="1701888" w="6240254">
                <a:moveTo>
                  <a:pt x="0" y="0"/>
                </a:moveTo>
                <a:lnTo>
                  <a:pt x="6240254" y="0"/>
                </a:lnTo>
                <a:lnTo>
                  <a:pt x="6240254" y="1701888"/>
                </a:lnTo>
                <a:lnTo>
                  <a:pt x="0" y="17018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023873" y="0"/>
            <a:ext cx="6240254" cy="1701888"/>
          </a:xfrm>
          <a:custGeom>
            <a:avLst/>
            <a:gdLst/>
            <a:ahLst/>
            <a:cxnLst/>
            <a:rect r="r" b="b" t="t" l="l"/>
            <a:pathLst>
              <a:path h="1701888" w="6240254">
                <a:moveTo>
                  <a:pt x="0" y="0"/>
                </a:moveTo>
                <a:lnTo>
                  <a:pt x="6240254" y="0"/>
                </a:lnTo>
                <a:lnTo>
                  <a:pt x="6240254" y="1701888"/>
                </a:lnTo>
                <a:lnTo>
                  <a:pt x="0" y="17018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264127" y="0"/>
            <a:ext cx="6240254" cy="1701888"/>
          </a:xfrm>
          <a:custGeom>
            <a:avLst/>
            <a:gdLst/>
            <a:ahLst/>
            <a:cxnLst/>
            <a:rect r="r" b="b" t="t" l="l"/>
            <a:pathLst>
              <a:path h="1701888" w="6240254">
                <a:moveTo>
                  <a:pt x="0" y="0"/>
                </a:moveTo>
                <a:lnTo>
                  <a:pt x="6240254" y="0"/>
                </a:lnTo>
                <a:lnTo>
                  <a:pt x="6240254" y="1701888"/>
                </a:lnTo>
                <a:lnTo>
                  <a:pt x="0" y="170188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0" y="8358447"/>
            <a:ext cx="18288000" cy="1928553"/>
          </a:xfrm>
          <a:custGeom>
            <a:avLst/>
            <a:gdLst/>
            <a:ahLst/>
            <a:cxnLst/>
            <a:rect r="r" b="b" t="t" l="l"/>
            <a:pathLst>
              <a:path h="1928553" w="18288000">
                <a:moveTo>
                  <a:pt x="0" y="0"/>
                </a:moveTo>
                <a:lnTo>
                  <a:pt x="18288000" y="0"/>
                </a:lnTo>
                <a:lnTo>
                  <a:pt x="18288000" y="1928553"/>
                </a:lnTo>
                <a:lnTo>
                  <a:pt x="0" y="19285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151803" y="1206942"/>
            <a:ext cx="10601962" cy="7151505"/>
          </a:xfrm>
          <a:custGeom>
            <a:avLst/>
            <a:gdLst/>
            <a:ahLst/>
            <a:cxnLst/>
            <a:rect r="r" b="b" t="t" l="l"/>
            <a:pathLst>
              <a:path h="7151505" w="10601962">
                <a:moveTo>
                  <a:pt x="0" y="0"/>
                </a:moveTo>
                <a:lnTo>
                  <a:pt x="10601962" y="0"/>
                </a:lnTo>
                <a:lnTo>
                  <a:pt x="10601962" y="7151505"/>
                </a:lnTo>
                <a:lnTo>
                  <a:pt x="0" y="715150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844211" y="7515459"/>
            <a:ext cx="2640744" cy="1680174"/>
          </a:xfrm>
          <a:custGeom>
            <a:avLst/>
            <a:gdLst/>
            <a:ahLst/>
            <a:cxnLst/>
            <a:rect r="r" b="b" t="t" l="l"/>
            <a:pathLst>
              <a:path h="1680174" w="2640744">
                <a:moveTo>
                  <a:pt x="0" y="0"/>
                </a:moveTo>
                <a:lnTo>
                  <a:pt x="2640744" y="0"/>
                </a:lnTo>
                <a:lnTo>
                  <a:pt x="2640744" y="1680174"/>
                </a:lnTo>
                <a:lnTo>
                  <a:pt x="0" y="168017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3753765" y="5727353"/>
            <a:ext cx="1014167" cy="2631094"/>
          </a:xfrm>
          <a:custGeom>
            <a:avLst/>
            <a:gdLst/>
            <a:ahLst/>
            <a:cxnLst/>
            <a:rect r="r" b="b" t="t" l="l"/>
            <a:pathLst>
              <a:path h="2631094" w="1014167">
                <a:moveTo>
                  <a:pt x="0" y="0"/>
                </a:moveTo>
                <a:lnTo>
                  <a:pt x="1014167" y="0"/>
                </a:lnTo>
                <a:lnTo>
                  <a:pt x="1014167" y="2631094"/>
                </a:lnTo>
                <a:lnTo>
                  <a:pt x="0" y="263109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7398787" y="7128320"/>
            <a:ext cx="2664672" cy="2896383"/>
          </a:xfrm>
          <a:custGeom>
            <a:avLst/>
            <a:gdLst/>
            <a:ahLst/>
            <a:cxnLst/>
            <a:rect r="r" b="b" t="t" l="l"/>
            <a:pathLst>
              <a:path h="2896383" w="2664672">
                <a:moveTo>
                  <a:pt x="0" y="0"/>
                </a:moveTo>
                <a:lnTo>
                  <a:pt x="2664672" y="0"/>
                </a:lnTo>
                <a:lnTo>
                  <a:pt x="2664672" y="2896382"/>
                </a:lnTo>
                <a:lnTo>
                  <a:pt x="0" y="289638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898078" y="2560601"/>
            <a:ext cx="9109410" cy="36088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87"/>
              </a:lnSpc>
            </a:pPr>
            <a:r>
              <a:rPr lang="en-US" sz="5240" spc="-22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“ МОЯТ  ПЪТ </a:t>
            </a:r>
          </a:p>
          <a:p>
            <a:pPr algn="ctr">
              <a:lnSpc>
                <a:spcPts val="4087"/>
              </a:lnSpc>
            </a:pPr>
            <a:r>
              <a:rPr lang="en-US" sz="5240" spc="-22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ДО</a:t>
            </a:r>
          </a:p>
          <a:p>
            <a:pPr algn="ctr">
              <a:lnSpc>
                <a:spcPts val="4087"/>
              </a:lnSpc>
            </a:pPr>
            <a:r>
              <a:rPr lang="en-US" sz="5240" spc="-22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 ДЕТСКАТА </a:t>
            </a:r>
          </a:p>
          <a:p>
            <a:pPr algn="ctr">
              <a:lnSpc>
                <a:spcPts val="4087"/>
              </a:lnSpc>
            </a:pPr>
          </a:p>
          <a:p>
            <a:pPr algn="ctr">
              <a:lnSpc>
                <a:spcPts val="4087"/>
              </a:lnSpc>
            </a:pPr>
            <a:r>
              <a:rPr lang="en-US" sz="5240" spc="-22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ГРАДИНА”</a:t>
            </a:r>
          </a:p>
          <a:p>
            <a:pPr algn="ctr">
              <a:lnSpc>
                <a:spcPts val="6744"/>
              </a:lnSpc>
            </a:pPr>
            <a:r>
              <a:rPr lang="en-US" sz="8647" spc="-363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 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4956152" y="5967983"/>
            <a:ext cx="643217" cy="2453754"/>
          </a:xfrm>
          <a:custGeom>
            <a:avLst/>
            <a:gdLst/>
            <a:ahLst/>
            <a:cxnLst/>
            <a:rect r="r" b="b" t="t" l="l"/>
            <a:pathLst>
              <a:path h="2453754" w="643217">
                <a:moveTo>
                  <a:pt x="0" y="0"/>
                </a:moveTo>
                <a:lnTo>
                  <a:pt x="643217" y="0"/>
                </a:lnTo>
                <a:lnTo>
                  <a:pt x="643217" y="2453754"/>
                </a:lnTo>
                <a:lnTo>
                  <a:pt x="0" y="2453754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-398236" y="8587980"/>
            <a:ext cx="3301982" cy="1699020"/>
          </a:xfrm>
          <a:custGeom>
            <a:avLst/>
            <a:gdLst/>
            <a:ahLst/>
            <a:cxnLst/>
            <a:rect r="r" b="b" t="t" l="l"/>
            <a:pathLst>
              <a:path h="1699020" w="3301982">
                <a:moveTo>
                  <a:pt x="0" y="0"/>
                </a:moveTo>
                <a:lnTo>
                  <a:pt x="3301982" y="0"/>
                </a:lnTo>
                <a:lnTo>
                  <a:pt x="3301982" y="1699020"/>
                </a:lnTo>
                <a:lnTo>
                  <a:pt x="0" y="169902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9144000"/>
            <a:chOff x="0" y="0"/>
            <a:chExt cx="24384000" cy="12192000"/>
          </a:xfrm>
        </p:grpSpPr>
        <p:sp>
          <p:nvSpPr>
            <p:cNvPr name="Freeform 3" id="3"/>
            <p:cNvSpPr/>
            <p:nvPr/>
          </p:nvSpPr>
          <p:spPr>
            <a:xfrm flipH="false" flipV="false" rot="-5400000">
              <a:off x="0" y="0"/>
              <a:ext cx="12192000" cy="12192000"/>
            </a:xfrm>
            <a:custGeom>
              <a:avLst/>
              <a:gdLst/>
              <a:ahLst/>
              <a:cxnLst/>
              <a:rect r="r" b="b" t="t" l="l"/>
              <a:pathLst>
                <a:path h="12192000" w="12192000">
                  <a:moveTo>
                    <a:pt x="0" y="0"/>
                  </a:moveTo>
                  <a:lnTo>
                    <a:pt x="12192000" y="0"/>
                  </a:lnTo>
                  <a:lnTo>
                    <a:pt x="12192000" y="12192000"/>
                  </a:lnTo>
                  <a:lnTo>
                    <a:pt x="0" y="12192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-5400000">
              <a:off x="12192000" y="0"/>
              <a:ext cx="12192000" cy="12192000"/>
            </a:xfrm>
            <a:custGeom>
              <a:avLst/>
              <a:gdLst/>
              <a:ahLst/>
              <a:cxnLst/>
              <a:rect r="r" b="b" t="t" l="l"/>
              <a:pathLst>
                <a:path h="12192000" w="12192000">
                  <a:moveTo>
                    <a:pt x="0" y="0"/>
                  </a:moveTo>
                  <a:lnTo>
                    <a:pt x="12192000" y="0"/>
                  </a:lnTo>
                  <a:lnTo>
                    <a:pt x="12192000" y="12192000"/>
                  </a:lnTo>
                  <a:lnTo>
                    <a:pt x="0" y="12192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0" y="8358447"/>
            <a:ext cx="18288000" cy="1928553"/>
          </a:xfrm>
          <a:custGeom>
            <a:avLst/>
            <a:gdLst/>
            <a:ahLst/>
            <a:cxnLst/>
            <a:rect r="r" b="b" t="t" l="l"/>
            <a:pathLst>
              <a:path h="1928553" w="18288000">
                <a:moveTo>
                  <a:pt x="0" y="0"/>
                </a:moveTo>
                <a:lnTo>
                  <a:pt x="18288000" y="0"/>
                </a:lnTo>
                <a:lnTo>
                  <a:pt x="18288000" y="1928553"/>
                </a:lnTo>
                <a:lnTo>
                  <a:pt x="0" y="19285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18218" y="4894389"/>
            <a:ext cx="2263658" cy="3466315"/>
          </a:xfrm>
          <a:custGeom>
            <a:avLst/>
            <a:gdLst/>
            <a:ahLst/>
            <a:cxnLst/>
            <a:rect r="r" b="b" t="t" l="l"/>
            <a:pathLst>
              <a:path h="3466315" w="2263658">
                <a:moveTo>
                  <a:pt x="0" y="0"/>
                </a:moveTo>
                <a:lnTo>
                  <a:pt x="2263658" y="0"/>
                </a:lnTo>
                <a:lnTo>
                  <a:pt x="2263658" y="3466315"/>
                </a:lnTo>
                <a:lnTo>
                  <a:pt x="0" y="34663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843502" y="4894389"/>
            <a:ext cx="4234282" cy="3479810"/>
          </a:xfrm>
          <a:custGeom>
            <a:avLst/>
            <a:gdLst/>
            <a:ahLst/>
            <a:cxnLst/>
            <a:rect r="r" b="b" t="t" l="l"/>
            <a:pathLst>
              <a:path h="3479810" w="4234282">
                <a:moveTo>
                  <a:pt x="0" y="0"/>
                </a:moveTo>
                <a:lnTo>
                  <a:pt x="4234282" y="0"/>
                </a:lnTo>
                <a:lnTo>
                  <a:pt x="4234282" y="3479810"/>
                </a:lnTo>
                <a:lnTo>
                  <a:pt x="0" y="347981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057889" y="4998355"/>
            <a:ext cx="5305845" cy="3375844"/>
          </a:xfrm>
          <a:custGeom>
            <a:avLst/>
            <a:gdLst/>
            <a:ahLst/>
            <a:cxnLst/>
            <a:rect r="r" b="b" t="t" l="l"/>
            <a:pathLst>
              <a:path h="3375844" w="5305845">
                <a:moveTo>
                  <a:pt x="0" y="0"/>
                </a:moveTo>
                <a:lnTo>
                  <a:pt x="5305845" y="0"/>
                </a:lnTo>
                <a:lnTo>
                  <a:pt x="5305845" y="3375844"/>
                </a:lnTo>
                <a:lnTo>
                  <a:pt x="0" y="337584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182884" y="5384407"/>
            <a:ext cx="837142" cy="2989792"/>
          </a:xfrm>
          <a:custGeom>
            <a:avLst/>
            <a:gdLst/>
            <a:ahLst/>
            <a:cxnLst/>
            <a:rect r="r" b="b" t="t" l="l"/>
            <a:pathLst>
              <a:path h="2989792" w="837142">
                <a:moveTo>
                  <a:pt x="0" y="0"/>
                </a:moveTo>
                <a:lnTo>
                  <a:pt x="837142" y="0"/>
                </a:lnTo>
                <a:lnTo>
                  <a:pt x="837142" y="2989792"/>
                </a:lnTo>
                <a:lnTo>
                  <a:pt x="0" y="29897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220747" y="7121866"/>
            <a:ext cx="837142" cy="2989792"/>
          </a:xfrm>
          <a:custGeom>
            <a:avLst/>
            <a:gdLst/>
            <a:ahLst/>
            <a:cxnLst/>
            <a:rect r="r" b="b" t="t" l="l"/>
            <a:pathLst>
              <a:path h="2989792" w="837142">
                <a:moveTo>
                  <a:pt x="0" y="0"/>
                </a:moveTo>
                <a:lnTo>
                  <a:pt x="837142" y="0"/>
                </a:lnTo>
                <a:lnTo>
                  <a:pt x="837142" y="2989793"/>
                </a:lnTo>
                <a:lnTo>
                  <a:pt x="0" y="29897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138512" y="8096539"/>
            <a:ext cx="2887737" cy="2094922"/>
          </a:xfrm>
          <a:custGeom>
            <a:avLst/>
            <a:gdLst/>
            <a:ahLst/>
            <a:cxnLst/>
            <a:rect r="r" b="b" t="t" l="l"/>
            <a:pathLst>
              <a:path h="2094922" w="2887737">
                <a:moveTo>
                  <a:pt x="0" y="0"/>
                </a:moveTo>
                <a:lnTo>
                  <a:pt x="2887737" y="0"/>
                </a:lnTo>
                <a:lnTo>
                  <a:pt x="2887737" y="2094922"/>
                </a:lnTo>
                <a:lnTo>
                  <a:pt x="0" y="209492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6077784" y="5745299"/>
            <a:ext cx="2494169" cy="2628900"/>
          </a:xfrm>
          <a:custGeom>
            <a:avLst/>
            <a:gdLst/>
            <a:ahLst/>
            <a:cxnLst/>
            <a:rect r="r" b="b" t="t" l="l"/>
            <a:pathLst>
              <a:path h="2628900" w="2494169">
                <a:moveTo>
                  <a:pt x="0" y="0"/>
                </a:moveTo>
                <a:lnTo>
                  <a:pt x="2494169" y="0"/>
                </a:lnTo>
                <a:lnTo>
                  <a:pt x="2494169" y="2628900"/>
                </a:lnTo>
                <a:lnTo>
                  <a:pt x="0" y="26289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533624" y="7517487"/>
            <a:ext cx="1991297" cy="2198551"/>
          </a:xfrm>
          <a:custGeom>
            <a:avLst/>
            <a:gdLst/>
            <a:ahLst/>
            <a:cxnLst/>
            <a:rect r="r" b="b" t="t" l="l"/>
            <a:pathLst>
              <a:path h="2198551" w="1991297">
                <a:moveTo>
                  <a:pt x="0" y="0"/>
                </a:moveTo>
                <a:lnTo>
                  <a:pt x="1991298" y="0"/>
                </a:lnTo>
                <a:lnTo>
                  <a:pt x="1991298" y="2198551"/>
                </a:lnTo>
                <a:lnTo>
                  <a:pt x="0" y="219855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-10684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3018945" y="8187478"/>
            <a:ext cx="3288043" cy="1913043"/>
          </a:xfrm>
          <a:custGeom>
            <a:avLst/>
            <a:gdLst/>
            <a:ahLst/>
            <a:cxnLst/>
            <a:rect r="r" b="b" t="t" l="l"/>
            <a:pathLst>
              <a:path h="1913043" w="3288043">
                <a:moveTo>
                  <a:pt x="0" y="0"/>
                </a:moveTo>
                <a:lnTo>
                  <a:pt x="3288043" y="0"/>
                </a:lnTo>
                <a:lnTo>
                  <a:pt x="3288043" y="1913044"/>
                </a:lnTo>
                <a:lnTo>
                  <a:pt x="0" y="191304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0" y="550645"/>
            <a:ext cx="17771806" cy="18195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37"/>
              </a:lnSpc>
              <a:spcBef>
                <a:spcPct val="0"/>
              </a:spcBef>
            </a:pPr>
            <a:r>
              <a:rPr lang="en-US" sz="5240" spc="-22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НА КАРТИНКАТА СЕ ВИЖДА : УЛИЦА / ПЪТНО ПЛАТНО, СВЕТОФАР, ПЕШЕХОДЦИ , ПЕШЕХОДНА ПЪТЕКА,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0" y="6358052"/>
            <a:ext cx="18288000" cy="8955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37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2491724"/>
            <a:ext cx="9589280" cy="7053902"/>
          </a:xfrm>
          <a:custGeom>
            <a:avLst/>
            <a:gdLst/>
            <a:ahLst/>
            <a:cxnLst/>
            <a:rect r="r" b="b" t="t" l="l"/>
            <a:pathLst>
              <a:path h="7053902" w="9589280">
                <a:moveTo>
                  <a:pt x="0" y="0"/>
                </a:moveTo>
                <a:lnTo>
                  <a:pt x="9589280" y="0"/>
                </a:lnTo>
                <a:lnTo>
                  <a:pt x="9589280" y="7053902"/>
                </a:lnTo>
                <a:lnTo>
                  <a:pt x="0" y="70539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0632" t="-19941" r="-16742" b="-19941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851803" y="3858036"/>
            <a:ext cx="6407497" cy="27076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8"/>
              </a:lnSpc>
            </a:pPr>
            <a:r>
              <a:rPr lang="en-US" b="true" sz="51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Къде вървят хората ?</a:t>
            </a:r>
          </a:p>
          <a:p>
            <a:pPr algn="ctr">
              <a:lnSpc>
                <a:spcPts val="7208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028700" y="714375"/>
            <a:ext cx="8229600" cy="82296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9472464" y="3445828"/>
            <a:ext cx="8487073" cy="2147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0"/>
              </a:lnSpc>
            </a:pPr>
            <a:r>
              <a:rPr lang="en-US" b="true" sz="6200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Къде се движи автомобила?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8358447"/>
            <a:ext cx="18288000" cy="1928553"/>
          </a:xfrm>
          <a:custGeom>
            <a:avLst/>
            <a:gdLst/>
            <a:ahLst/>
            <a:cxnLst/>
            <a:rect r="r" b="b" t="t" l="l"/>
            <a:pathLst>
              <a:path h="1928553" w="18288000">
                <a:moveTo>
                  <a:pt x="0" y="0"/>
                </a:moveTo>
                <a:lnTo>
                  <a:pt x="18288000" y="0"/>
                </a:lnTo>
                <a:lnTo>
                  <a:pt x="18288000" y="1928553"/>
                </a:lnTo>
                <a:lnTo>
                  <a:pt x="0" y="192855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6429895"/>
            <a:ext cx="18288000" cy="1928553"/>
          </a:xfrm>
          <a:custGeom>
            <a:avLst/>
            <a:gdLst/>
            <a:ahLst/>
            <a:cxnLst/>
            <a:rect r="r" b="b" t="t" l="l"/>
            <a:pathLst>
              <a:path h="1928553" w="18288000">
                <a:moveTo>
                  <a:pt x="0" y="0"/>
                </a:moveTo>
                <a:lnTo>
                  <a:pt x="18288000" y="0"/>
                </a:lnTo>
                <a:lnTo>
                  <a:pt x="18288000" y="1928552"/>
                </a:lnTo>
                <a:lnTo>
                  <a:pt x="0" y="19285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75368" y="6820685"/>
            <a:ext cx="2263658" cy="3466315"/>
          </a:xfrm>
          <a:custGeom>
            <a:avLst/>
            <a:gdLst/>
            <a:ahLst/>
            <a:cxnLst/>
            <a:rect r="r" b="b" t="t" l="l"/>
            <a:pathLst>
              <a:path h="3466315" w="2263658">
                <a:moveTo>
                  <a:pt x="0" y="0"/>
                </a:moveTo>
                <a:lnTo>
                  <a:pt x="2263658" y="0"/>
                </a:lnTo>
                <a:lnTo>
                  <a:pt x="2263658" y="3466315"/>
                </a:lnTo>
                <a:lnTo>
                  <a:pt x="0" y="346631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15218" y="2963579"/>
            <a:ext cx="2263658" cy="3466315"/>
          </a:xfrm>
          <a:custGeom>
            <a:avLst/>
            <a:gdLst/>
            <a:ahLst/>
            <a:cxnLst/>
            <a:rect r="r" b="b" t="t" l="l"/>
            <a:pathLst>
              <a:path h="3466315" w="2263658">
                <a:moveTo>
                  <a:pt x="0" y="0"/>
                </a:moveTo>
                <a:lnTo>
                  <a:pt x="2263658" y="0"/>
                </a:lnTo>
                <a:lnTo>
                  <a:pt x="2263658" y="3466316"/>
                </a:lnTo>
                <a:lnTo>
                  <a:pt x="0" y="346631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448110" y="6429895"/>
            <a:ext cx="4958023" cy="3596821"/>
          </a:xfrm>
          <a:custGeom>
            <a:avLst/>
            <a:gdLst/>
            <a:ahLst/>
            <a:cxnLst/>
            <a:rect r="r" b="b" t="t" l="l"/>
            <a:pathLst>
              <a:path h="3596821" w="4958023">
                <a:moveTo>
                  <a:pt x="0" y="0"/>
                </a:moveTo>
                <a:lnTo>
                  <a:pt x="4958023" y="0"/>
                </a:lnTo>
                <a:lnTo>
                  <a:pt x="4958023" y="3596820"/>
                </a:lnTo>
                <a:lnTo>
                  <a:pt x="0" y="359682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189029" y="2315095"/>
            <a:ext cx="1476185" cy="4114800"/>
          </a:xfrm>
          <a:custGeom>
            <a:avLst/>
            <a:gdLst/>
            <a:ahLst/>
            <a:cxnLst/>
            <a:rect r="r" b="b" t="t" l="l"/>
            <a:pathLst>
              <a:path h="4114800" w="1476185">
                <a:moveTo>
                  <a:pt x="0" y="0"/>
                </a:moveTo>
                <a:lnTo>
                  <a:pt x="1476185" y="0"/>
                </a:lnTo>
                <a:lnTo>
                  <a:pt x="147618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001250" y="48941"/>
            <a:ext cx="7685187" cy="26288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500"/>
              </a:lnSpc>
            </a:pPr>
            <a:r>
              <a:rPr lang="en-US" b="true" sz="7500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Кога може да пресечем ?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57175" y="429284"/>
            <a:ext cx="18288000" cy="9144000"/>
            <a:chOff x="0" y="0"/>
            <a:chExt cx="24384000" cy="12192000"/>
          </a:xfrm>
        </p:grpSpPr>
        <p:sp>
          <p:nvSpPr>
            <p:cNvPr name="Freeform 3" id="3"/>
            <p:cNvSpPr/>
            <p:nvPr/>
          </p:nvSpPr>
          <p:spPr>
            <a:xfrm flipH="false" flipV="false" rot="-5400000">
              <a:off x="0" y="0"/>
              <a:ext cx="12192000" cy="12192000"/>
            </a:xfrm>
            <a:custGeom>
              <a:avLst/>
              <a:gdLst/>
              <a:ahLst/>
              <a:cxnLst/>
              <a:rect r="r" b="b" t="t" l="l"/>
              <a:pathLst>
                <a:path h="12192000" w="12192000">
                  <a:moveTo>
                    <a:pt x="0" y="0"/>
                  </a:moveTo>
                  <a:lnTo>
                    <a:pt x="12192000" y="0"/>
                  </a:lnTo>
                  <a:lnTo>
                    <a:pt x="12192000" y="12192000"/>
                  </a:lnTo>
                  <a:lnTo>
                    <a:pt x="0" y="12192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  <p:sp>
          <p:nvSpPr>
            <p:cNvPr name="Freeform 4" id="4"/>
            <p:cNvSpPr/>
            <p:nvPr/>
          </p:nvSpPr>
          <p:spPr>
            <a:xfrm flipH="false" flipV="false" rot="-5400000">
              <a:off x="12192000" y="0"/>
              <a:ext cx="12192000" cy="12192000"/>
            </a:xfrm>
            <a:custGeom>
              <a:avLst/>
              <a:gdLst/>
              <a:ahLst/>
              <a:cxnLst/>
              <a:rect r="r" b="b" t="t" l="l"/>
              <a:pathLst>
                <a:path h="12192000" w="12192000">
                  <a:moveTo>
                    <a:pt x="0" y="0"/>
                  </a:moveTo>
                  <a:lnTo>
                    <a:pt x="12192000" y="0"/>
                  </a:lnTo>
                  <a:lnTo>
                    <a:pt x="12192000" y="12192000"/>
                  </a:lnTo>
                  <a:lnTo>
                    <a:pt x="0" y="12192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0" y="8358447"/>
            <a:ext cx="18288000" cy="1928553"/>
          </a:xfrm>
          <a:custGeom>
            <a:avLst/>
            <a:gdLst/>
            <a:ahLst/>
            <a:cxnLst/>
            <a:rect r="r" b="b" t="t" l="l"/>
            <a:pathLst>
              <a:path h="1928553" w="18288000">
                <a:moveTo>
                  <a:pt x="0" y="0"/>
                </a:moveTo>
                <a:lnTo>
                  <a:pt x="18288000" y="0"/>
                </a:lnTo>
                <a:lnTo>
                  <a:pt x="18288000" y="1928553"/>
                </a:lnTo>
                <a:lnTo>
                  <a:pt x="0" y="19285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18218" y="4894389"/>
            <a:ext cx="2263658" cy="3466315"/>
          </a:xfrm>
          <a:custGeom>
            <a:avLst/>
            <a:gdLst/>
            <a:ahLst/>
            <a:cxnLst/>
            <a:rect r="r" b="b" t="t" l="l"/>
            <a:pathLst>
              <a:path h="3466315" w="2263658">
                <a:moveTo>
                  <a:pt x="0" y="0"/>
                </a:moveTo>
                <a:lnTo>
                  <a:pt x="2263658" y="0"/>
                </a:lnTo>
                <a:lnTo>
                  <a:pt x="2263658" y="3466315"/>
                </a:lnTo>
                <a:lnTo>
                  <a:pt x="0" y="346631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843502" y="4894389"/>
            <a:ext cx="4234282" cy="3479810"/>
          </a:xfrm>
          <a:custGeom>
            <a:avLst/>
            <a:gdLst/>
            <a:ahLst/>
            <a:cxnLst/>
            <a:rect r="r" b="b" t="t" l="l"/>
            <a:pathLst>
              <a:path h="3479810" w="4234282">
                <a:moveTo>
                  <a:pt x="0" y="0"/>
                </a:moveTo>
                <a:lnTo>
                  <a:pt x="4234282" y="0"/>
                </a:lnTo>
                <a:lnTo>
                  <a:pt x="4234282" y="3479810"/>
                </a:lnTo>
                <a:lnTo>
                  <a:pt x="0" y="347981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759766" y="5094662"/>
            <a:ext cx="5305845" cy="3375844"/>
          </a:xfrm>
          <a:custGeom>
            <a:avLst/>
            <a:gdLst/>
            <a:ahLst/>
            <a:cxnLst/>
            <a:rect r="r" b="b" t="t" l="l"/>
            <a:pathLst>
              <a:path h="3375844" w="5305845">
                <a:moveTo>
                  <a:pt x="0" y="0"/>
                </a:moveTo>
                <a:lnTo>
                  <a:pt x="5305845" y="0"/>
                </a:lnTo>
                <a:lnTo>
                  <a:pt x="5305845" y="3375845"/>
                </a:lnTo>
                <a:lnTo>
                  <a:pt x="0" y="3375845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600853" y="7297208"/>
            <a:ext cx="837142" cy="2989792"/>
          </a:xfrm>
          <a:custGeom>
            <a:avLst/>
            <a:gdLst/>
            <a:ahLst/>
            <a:cxnLst/>
            <a:rect r="r" b="b" t="t" l="l"/>
            <a:pathLst>
              <a:path h="2989792" w="837142">
                <a:moveTo>
                  <a:pt x="0" y="0"/>
                </a:moveTo>
                <a:lnTo>
                  <a:pt x="837142" y="0"/>
                </a:lnTo>
                <a:lnTo>
                  <a:pt x="837142" y="2989792"/>
                </a:lnTo>
                <a:lnTo>
                  <a:pt x="0" y="29897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734972" y="5384407"/>
            <a:ext cx="837142" cy="2989792"/>
          </a:xfrm>
          <a:custGeom>
            <a:avLst/>
            <a:gdLst/>
            <a:ahLst/>
            <a:cxnLst/>
            <a:rect r="r" b="b" t="t" l="l"/>
            <a:pathLst>
              <a:path h="2989792" w="837142">
                <a:moveTo>
                  <a:pt x="0" y="0"/>
                </a:moveTo>
                <a:lnTo>
                  <a:pt x="837142" y="0"/>
                </a:lnTo>
                <a:lnTo>
                  <a:pt x="837142" y="2989792"/>
                </a:lnTo>
                <a:lnTo>
                  <a:pt x="0" y="29897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138512" y="8096539"/>
            <a:ext cx="2887737" cy="2094922"/>
          </a:xfrm>
          <a:custGeom>
            <a:avLst/>
            <a:gdLst/>
            <a:ahLst/>
            <a:cxnLst/>
            <a:rect r="r" b="b" t="t" l="l"/>
            <a:pathLst>
              <a:path h="2094922" w="2887737">
                <a:moveTo>
                  <a:pt x="0" y="0"/>
                </a:moveTo>
                <a:lnTo>
                  <a:pt x="2887737" y="0"/>
                </a:lnTo>
                <a:lnTo>
                  <a:pt x="2887737" y="2094922"/>
                </a:lnTo>
                <a:lnTo>
                  <a:pt x="0" y="209492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601859" y="5745299"/>
            <a:ext cx="2494169" cy="2628900"/>
          </a:xfrm>
          <a:custGeom>
            <a:avLst/>
            <a:gdLst/>
            <a:ahLst/>
            <a:cxnLst/>
            <a:rect r="r" b="b" t="t" l="l"/>
            <a:pathLst>
              <a:path h="2628900" w="2494169">
                <a:moveTo>
                  <a:pt x="0" y="0"/>
                </a:moveTo>
                <a:lnTo>
                  <a:pt x="2494169" y="0"/>
                </a:lnTo>
                <a:lnTo>
                  <a:pt x="2494169" y="2628900"/>
                </a:lnTo>
                <a:lnTo>
                  <a:pt x="0" y="2628900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533624" y="7517487"/>
            <a:ext cx="1991297" cy="2198551"/>
          </a:xfrm>
          <a:custGeom>
            <a:avLst/>
            <a:gdLst/>
            <a:ahLst/>
            <a:cxnLst/>
            <a:rect r="r" b="b" t="t" l="l"/>
            <a:pathLst>
              <a:path h="2198551" w="1991297">
                <a:moveTo>
                  <a:pt x="0" y="0"/>
                </a:moveTo>
                <a:lnTo>
                  <a:pt x="1991298" y="0"/>
                </a:lnTo>
                <a:lnTo>
                  <a:pt x="1991298" y="2198551"/>
                </a:lnTo>
                <a:lnTo>
                  <a:pt x="0" y="2198551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-10684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4999957" y="8616763"/>
            <a:ext cx="3288043" cy="1913043"/>
          </a:xfrm>
          <a:custGeom>
            <a:avLst/>
            <a:gdLst/>
            <a:ahLst/>
            <a:cxnLst/>
            <a:rect r="r" b="b" t="t" l="l"/>
            <a:pathLst>
              <a:path h="1913043" w="3288043">
                <a:moveTo>
                  <a:pt x="0" y="0"/>
                </a:moveTo>
                <a:lnTo>
                  <a:pt x="3288043" y="0"/>
                </a:lnTo>
                <a:lnTo>
                  <a:pt x="3288043" y="1913043"/>
                </a:lnTo>
                <a:lnTo>
                  <a:pt x="0" y="1913043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026249" y="7059749"/>
            <a:ext cx="846880" cy="3086100"/>
          </a:xfrm>
          <a:custGeom>
            <a:avLst/>
            <a:gdLst/>
            <a:ahLst/>
            <a:cxnLst/>
            <a:rect r="r" b="b" t="t" l="l"/>
            <a:pathLst>
              <a:path h="3086100" w="846880">
                <a:moveTo>
                  <a:pt x="0" y="0"/>
                </a:moveTo>
                <a:lnTo>
                  <a:pt x="846879" y="0"/>
                </a:lnTo>
                <a:lnTo>
                  <a:pt x="846879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4448620" y="5384407"/>
            <a:ext cx="846880" cy="3086100"/>
          </a:xfrm>
          <a:custGeom>
            <a:avLst/>
            <a:gdLst/>
            <a:ahLst/>
            <a:cxnLst/>
            <a:rect r="r" b="b" t="t" l="l"/>
            <a:pathLst>
              <a:path h="3086100" w="846880">
                <a:moveTo>
                  <a:pt x="0" y="0"/>
                </a:moveTo>
                <a:lnTo>
                  <a:pt x="846879" y="0"/>
                </a:lnTo>
                <a:lnTo>
                  <a:pt x="846879" y="3086100"/>
                </a:lnTo>
                <a:lnTo>
                  <a:pt x="0" y="308610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1506752" y="154249"/>
            <a:ext cx="13885873" cy="4482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93"/>
              </a:lnSpc>
            </a:pPr>
            <a:r>
              <a:rPr lang="en-US" sz="3638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Може да пресечем на: </a:t>
            </a:r>
          </a:p>
          <a:p>
            <a:pPr algn="ctr">
              <a:lnSpc>
                <a:spcPts val="5093"/>
              </a:lnSpc>
            </a:pPr>
            <a:r>
              <a:rPr lang="en-US" sz="3638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- зелен пешеходен светофарсветофар ;</a:t>
            </a:r>
          </a:p>
          <a:p>
            <a:pPr algn="ctr" marL="785477" indent="-392739" lvl="1">
              <a:lnSpc>
                <a:spcPts val="5093"/>
              </a:lnSpc>
              <a:buFont typeface="Arial"/>
              <a:buChar char="•"/>
            </a:pPr>
            <a:r>
              <a:rPr lang="en-US" b="true" sz="3638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на пешеходна пътека без светофар, когато колите са достатъчно далече, за да спрат безопасно;</a:t>
            </a:r>
          </a:p>
          <a:p>
            <a:pPr algn="ctr" marL="785477" indent="-392739" lvl="1">
              <a:lnSpc>
                <a:spcPts val="5093"/>
              </a:lnSpc>
              <a:buFont typeface="Arial"/>
              <a:buChar char="•"/>
            </a:pPr>
            <a:r>
              <a:rPr lang="en-US" b="true" sz="3638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- водачите ви допуснат;</a:t>
            </a:r>
          </a:p>
          <a:p>
            <a:pPr algn="ctr" marL="785477" indent="-392739" lvl="1">
              <a:lnSpc>
                <a:spcPts val="5093"/>
              </a:lnSpc>
              <a:buFont typeface="Arial"/>
              <a:buChar char="•"/>
            </a:pPr>
            <a:r>
              <a:rPr lang="en-US" b="true" sz="3638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- извън пешеходна пътека: - ако е напълно безопасно от двете посоки;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848231" y="714375"/>
            <a:ext cx="1675638" cy="9258300"/>
          </a:xfrm>
          <a:custGeom>
            <a:avLst/>
            <a:gdLst/>
            <a:ahLst/>
            <a:cxnLst/>
            <a:rect r="r" b="b" t="t" l="l"/>
            <a:pathLst>
              <a:path h="9258300" w="1675638">
                <a:moveTo>
                  <a:pt x="0" y="0"/>
                </a:moveTo>
                <a:lnTo>
                  <a:pt x="1675638" y="0"/>
                </a:lnTo>
                <a:lnTo>
                  <a:pt x="1675638" y="9258300"/>
                </a:lnTo>
                <a:lnTo>
                  <a:pt x="0" y="92583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32" t="0" r="-2132" b="-732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200775" y="4066937"/>
            <a:ext cx="1690045" cy="1681595"/>
          </a:xfrm>
          <a:custGeom>
            <a:avLst/>
            <a:gdLst/>
            <a:ahLst/>
            <a:cxnLst/>
            <a:rect r="r" b="b" t="t" l="l"/>
            <a:pathLst>
              <a:path h="1681595" w="1690045">
                <a:moveTo>
                  <a:pt x="0" y="0"/>
                </a:moveTo>
                <a:lnTo>
                  <a:pt x="1690045" y="0"/>
                </a:lnTo>
                <a:lnTo>
                  <a:pt x="1690045" y="1681595"/>
                </a:lnTo>
                <a:lnTo>
                  <a:pt x="0" y="16815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226655" y="6124991"/>
            <a:ext cx="1671809" cy="1671809"/>
          </a:xfrm>
          <a:custGeom>
            <a:avLst/>
            <a:gdLst/>
            <a:ahLst/>
            <a:cxnLst/>
            <a:rect r="r" b="b" t="t" l="l"/>
            <a:pathLst>
              <a:path h="1671809" w="1671809">
                <a:moveTo>
                  <a:pt x="0" y="0"/>
                </a:moveTo>
                <a:lnTo>
                  <a:pt x="1671809" y="0"/>
                </a:lnTo>
                <a:lnTo>
                  <a:pt x="1671809" y="1671809"/>
                </a:lnTo>
                <a:lnTo>
                  <a:pt x="0" y="167180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200775" y="-114300"/>
            <a:ext cx="9888044" cy="32310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90"/>
              </a:lnSpc>
              <a:spcBef>
                <a:spcPct val="0"/>
              </a:spcBef>
            </a:pPr>
            <a:r>
              <a:rPr lang="en-US" b="true" sz="6135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Какво означават цветовете на светофара?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169697" y="4145254"/>
            <a:ext cx="8718128" cy="1198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8"/>
              </a:lnSpc>
            </a:pPr>
            <a:r>
              <a:rPr lang="en-US" b="true" sz="34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Спри!</a:t>
            </a:r>
          </a:p>
          <a:p>
            <a:pPr algn="ctr">
              <a:lnSpc>
                <a:spcPts val="4828"/>
              </a:lnSpc>
              <a:spcBef>
                <a:spcPct val="0"/>
              </a:spcBef>
            </a:pPr>
            <a:r>
              <a:rPr lang="en-US" b="true" sz="34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Забранено е да се движите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7890820" y="6617945"/>
            <a:ext cx="8718128" cy="58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8"/>
              </a:lnSpc>
              <a:spcBef>
                <a:spcPct val="0"/>
              </a:spcBef>
            </a:pPr>
            <a:r>
              <a:rPr lang="en-US" b="true" sz="34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Внимание ! Подготви се!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626772" y="8663575"/>
            <a:ext cx="8718128" cy="58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28"/>
              </a:lnSpc>
              <a:spcBef>
                <a:spcPct val="0"/>
              </a:spcBef>
            </a:pPr>
            <a:r>
              <a:rPr lang="en-US" b="true" sz="34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Разрешено движение !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6200775" y="8300866"/>
            <a:ext cx="1671809" cy="1671809"/>
          </a:xfrm>
          <a:custGeom>
            <a:avLst/>
            <a:gdLst/>
            <a:ahLst/>
            <a:cxnLst/>
            <a:rect r="r" b="b" t="t" l="l"/>
            <a:pathLst>
              <a:path h="1671809" w="1671809">
                <a:moveTo>
                  <a:pt x="0" y="0"/>
                </a:moveTo>
                <a:lnTo>
                  <a:pt x="1671809" y="0"/>
                </a:lnTo>
                <a:lnTo>
                  <a:pt x="1671809" y="1671809"/>
                </a:lnTo>
                <a:lnTo>
                  <a:pt x="0" y="167180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43080" y="3500077"/>
            <a:ext cx="1690045" cy="1681595"/>
          </a:xfrm>
          <a:custGeom>
            <a:avLst/>
            <a:gdLst/>
            <a:ahLst/>
            <a:cxnLst/>
            <a:rect r="r" b="b" t="t" l="l"/>
            <a:pathLst>
              <a:path h="1681595" w="1690045">
                <a:moveTo>
                  <a:pt x="0" y="0"/>
                </a:moveTo>
                <a:lnTo>
                  <a:pt x="1690046" y="0"/>
                </a:lnTo>
                <a:lnTo>
                  <a:pt x="1690046" y="1681595"/>
                </a:lnTo>
                <a:lnTo>
                  <a:pt x="0" y="16815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43080" y="5612557"/>
            <a:ext cx="1671809" cy="1671809"/>
          </a:xfrm>
          <a:custGeom>
            <a:avLst/>
            <a:gdLst/>
            <a:ahLst/>
            <a:cxnLst/>
            <a:rect r="r" b="b" t="t" l="l"/>
            <a:pathLst>
              <a:path h="1671809" w="1671809">
                <a:moveTo>
                  <a:pt x="0" y="0"/>
                </a:moveTo>
                <a:lnTo>
                  <a:pt x="1671810" y="0"/>
                </a:lnTo>
                <a:lnTo>
                  <a:pt x="1671810" y="1671809"/>
                </a:lnTo>
                <a:lnTo>
                  <a:pt x="0" y="16718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43080" y="7715250"/>
            <a:ext cx="1880816" cy="1717228"/>
            <a:chOff x="0" y="0"/>
            <a:chExt cx="8902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90230" cy="812800"/>
            </a:xfrm>
            <a:custGeom>
              <a:avLst/>
              <a:gdLst/>
              <a:ahLst/>
              <a:cxnLst/>
              <a:rect r="r" b="b" t="t" l="l"/>
              <a:pathLst>
                <a:path h="812800" w="890230">
                  <a:moveTo>
                    <a:pt x="445115" y="0"/>
                  </a:moveTo>
                  <a:cubicBezTo>
                    <a:pt x="199285" y="0"/>
                    <a:pt x="0" y="181951"/>
                    <a:pt x="0" y="406400"/>
                  </a:cubicBezTo>
                  <a:cubicBezTo>
                    <a:pt x="0" y="630849"/>
                    <a:pt x="199285" y="812800"/>
                    <a:pt x="445115" y="812800"/>
                  </a:cubicBezTo>
                  <a:cubicBezTo>
                    <a:pt x="690945" y="812800"/>
                    <a:pt x="890230" y="630849"/>
                    <a:pt x="890230" y="406400"/>
                  </a:cubicBezTo>
                  <a:cubicBezTo>
                    <a:pt x="890230" y="181951"/>
                    <a:pt x="690945" y="0"/>
                    <a:pt x="445115" y="0"/>
                  </a:cubicBezTo>
                  <a:close/>
                </a:path>
              </a:pathLst>
            </a:custGeom>
            <a:solidFill>
              <a:srgbClr val="4EC33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83459" y="38100"/>
              <a:ext cx="723312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-447844" y="-171450"/>
            <a:ext cx="12520071" cy="31953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Подвижна игра: “ Светофар “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811013" y="8086805"/>
            <a:ext cx="6366867" cy="878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8"/>
              </a:lnSpc>
              <a:spcBef>
                <a:spcPct val="0"/>
              </a:spcBef>
            </a:pPr>
            <a:r>
              <a:rPr lang="en-US" b="true" sz="51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Ходене или тичане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016946" y="5961403"/>
            <a:ext cx="4359920" cy="878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8"/>
              </a:lnSpc>
              <a:spcBef>
                <a:spcPct val="0"/>
              </a:spcBef>
            </a:pPr>
            <a:r>
              <a:rPr lang="en-US" b="true" sz="51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Бавно ходене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016946" y="3853816"/>
            <a:ext cx="10254109" cy="8788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8"/>
              </a:lnSpc>
              <a:spcBef>
                <a:spcPct val="0"/>
              </a:spcBef>
            </a:pPr>
            <a:r>
              <a:rPr lang="en-US" b="true" sz="5148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Спират и забръзват на място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CEEB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149" y="453924"/>
            <a:ext cx="6901090" cy="9201454"/>
          </a:xfrm>
          <a:custGeom>
            <a:avLst/>
            <a:gdLst/>
            <a:ahLst/>
            <a:cxnLst/>
            <a:rect r="r" b="b" t="t" l="l"/>
            <a:pathLst>
              <a:path h="9201454" w="6901090">
                <a:moveTo>
                  <a:pt x="0" y="0"/>
                </a:moveTo>
                <a:lnTo>
                  <a:pt x="6901090" y="0"/>
                </a:lnTo>
                <a:lnTo>
                  <a:pt x="6901090" y="9201454"/>
                </a:lnTo>
                <a:lnTo>
                  <a:pt x="0" y="92014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386122" y="4559199"/>
            <a:ext cx="6455207" cy="3808572"/>
          </a:xfrm>
          <a:custGeom>
            <a:avLst/>
            <a:gdLst/>
            <a:ahLst/>
            <a:cxnLst/>
            <a:rect r="r" b="b" t="t" l="l"/>
            <a:pathLst>
              <a:path h="3808572" w="6455207">
                <a:moveTo>
                  <a:pt x="0" y="0"/>
                </a:moveTo>
                <a:lnTo>
                  <a:pt x="6455207" y="0"/>
                </a:lnTo>
                <a:lnTo>
                  <a:pt x="6455207" y="3808572"/>
                </a:lnTo>
                <a:lnTo>
                  <a:pt x="0" y="38085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8804378" y="88702"/>
            <a:ext cx="8930880" cy="33575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530"/>
              </a:lnSpc>
            </a:pPr>
            <a:r>
              <a:rPr lang="en-US" b="true" sz="9664" i="true">
                <a:solidFill>
                  <a:srgbClr val="000000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Работа по листчетата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DAG6XDgQziI</dc:identifier>
  <dcterms:modified xsi:type="dcterms:W3CDTF">2011-08-01T06:04:30Z</dcterms:modified>
  <cp:revision>1</cp:revision>
  <dc:title>“ Моят път до детската градина”</dc:title>
</cp:coreProperties>
</file>